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56"/>
  </p:notesMasterIdLst>
  <p:sldIdLst>
    <p:sldId id="256" r:id="rId2"/>
    <p:sldId id="270" r:id="rId3"/>
    <p:sldId id="358" r:id="rId4"/>
    <p:sldId id="427" r:id="rId5"/>
    <p:sldId id="428" r:id="rId6"/>
    <p:sldId id="429" r:id="rId7"/>
    <p:sldId id="391" r:id="rId8"/>
    <p:sldId id="393" r:id="rId9"/>
    <p:sldId id="396" r:id="rId10"/>
    <p:sldId id="456" r:id="rId11"/>
    <p:sldId id="457" r:id="rId12"/>
    <p:sldId id="458" r:id="rId13"/>
    <p:sldId id="459" r:id="rId14"/>
    <p:sldId id="460" r:id="rId15"/>
    <p:sldId id="461" r:id="rId16"/>
    <p:sldId id="403" r:id="rId17"/>
    <p:sldId id="395" r:id="rId18"/>
    <p:sldId id="440" r:id="rId19"/>
    <p:sldId id="441" r:id="rId20"/>
    <p:sldId id="442" r:id="rId21"/>
    <p:sldId id="439" r:id="rId22"/>
    <p:sldId id="398" r:id="rId23"/>
    <p:sldId id="430" r:id="rId24"/>
    <p:sldId id="431" r:id="rId25"/>
    <p:sldId id="432" r:id="rId26"/>
    <p:sldId id="443" r:id="rId27"/>
    <p:sldId id="444" r:id="rId28"/>
    <p:sldId id="445" r:id="rId29"/>
    <p:sldId id="405" r:id="rId30"/>
    <p:sldId id="448" r:id="rId31"/>
    <p:sldId id="449" r:id="rId32"/>
    <p:sldId id="447" r:id="rId33"/>
    <p:sldId id="450" r:id="rId34"/>
    <p:sldId id="451" r:id="rId35"/>
    <p:sldId id="404" r:id="rId36"/>
    <p:sldId id="453" r:id="rId37"/>
    <p:sldId id="454" r:id="rId38"/>
    <p:sldId id="455" r:id="rId39"/>
    <p:sldId id="452" r:id="rId40"/>
    <p:sldId id="433" r:id="rId41"/>
    <p:sldId id="434" r:id="rId42"/>
    <p:sldId id="435" r:id="rId43"/>
    <p:sldId id="436" r:id="rId44"/>
    <p:sldId id="437" r:id="rId45"/>
    <p:sldId id="402" r:id="rId46"/>
    <p:sldId id="462" r:id="rId47"/>
    <p:sldId id="463" r:id="rId48"/>
    <p:sldId id="464" r:id="rId49"/>
    <p:sldId id="465" r:id="rId50"/>
    <p:sldId id="466" r:id="rId51"/>
    <p:sldId id="467" r:id="rId52"/>
    <p:sldId id="399" r:id="rId53"/>
    <p:sldId id="469" r:id="rId54"/>
    <p:sldId id="423" r:id="rId55"/>
  </p:sldIdLst>
  <p:sldSz cx="12619038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39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412" autoAdjust="0"/>
    <p:restoredTop sz="77716" autoAdjust="0"/>
  </p:normalViewPr>
  <p:slideViewPr>
    <p:cSldViewPr snapToGrid="0">
      <p:cViewPr varScale="1">
        <p:scale>
          <a:sx n="59" d="100"/>
          <a:sy n="59" d="100"/>
        </p:scale>
        <p:origin x="102" y="288"/>
      </p:cViewPr>
      <p:guideLst>
        <p:guide orient="horz" pos="2304"/>
        <p:guide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2-01T13:37:08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29184 17145 0,'0'26'125,"26"-26"-93,1 0-17,26 27 1,-1-27-16,28 26 31,-27-26 16,0 0-16,-27 0 0</inkml:trace>
  <inkml:trace contextRef="#ctx0" brushRef="#br0" timeOffset="26400.26">29422 18441 0,'26'0'110,"1"0"-110,-1 0 0,1 0 15,-1 0 1,1 0-16,25 0 16,-25 0-1,-1 0 1,1 0 15,-1 0 0,1 0 1</inkml:trace>
  <inkml:trace contextRef="#ctx0" brushRef="#br0" timeOffset="202106.54">3255 16986 0,'0'27'235,"0"26"-235,-27-27 15,27 27-15,0 0 16,-26 26-16,26-26 16,0-26-16,-27 26 15,1 26 1,26-53-16,-27 54 31,27-54 0,0 1 1</inkml:trace>
  <inkml:trace contextRef="#ctx0" brushRef="#br0" timeOffset="204365.39">2937 17039 0,'0'27'266,"26"-27"-251,-26 26-15,27-26 16,-1 27-1,54 78 17,-1-25-1,-52-80-31,78 79 31,-78-26-15,26 0-1,-27-27 1,54 1 15,-80-1-15,53-26 0,-53 27-1,26-27 1,-26 26 62,26-26-47</inkml:trace>
  <inkml:trace contextRef="#ctx0" brushRef="#br0" timeOffset="211265.27">3731 16880 0,'0'27'250,"-27"-27"-235,27 26 1,-26-26-16,26 27 15,0-1 17,0 1-32,0-1 31,-27 1-15,27-1-1,0 1 32,0-1-31,0 0 15,0 1 16,27-27-16,-1 0-15,1 0 15,-1 0-15,1 0 15,-1 0-31,1 0 31,-1 0 0,-26-27-15,27 27 31,-27-26-32,0 0 1,26 26 15,-26-27-15,0 1 15,0-1-15,0 1-1,0-1 17,-26 27-17,26-26 1,-27 26 15,27-27 0</inkml:trace>
  <inkml:trace contextRef="#ctx0" brushRef="#br0" timeOffset="212897.19">4339 16907 0,'0'26'140,"-26"1"-124,-1-1-16,27 1 16,0-1-16,-26 27 15,-1-26 1,1 25-1,26 1 1,-26 53 0,26-53 15,0 0-15,-27-27-1,27 1 1,0-1-16,-26 1 15,-1-1 1,27 1 15,-26-27-15,26 26 0,0 1 62,0-1 109,0 1-140,-27-27-31</inkml:trace>
  <inkml:trace contextRef="#ctx0" brushRef="#br0" timeOffset="-214463.66">4366 17383 0,'0'27'187,"0"-1"-171,0 0 15,0 1 0,0-1-15,0 1 0,0-1 15,0 1 0,0-1-15,0 1-1,0-1 1,0 1 0,0-1 15,26-26-15,1 0 15,-1 0-16,1 0 1,-1 0 0,1 0 15,-1 0 0,0 0-15,-26-26 15,27 26 0,-27-27-15,0 1 15,26-1-15,-26 1 15,0-1 16,0 1 15,0-1-46,0 1 47,-26 26-17,-1-27-14,1 27-17,0 0 17,-1 0-17,1 0 16,-1 0 1,1 0-17,-1 0 48</inkml:trace>
  <inkml:trace contextRef="#ctx0" brushRef="#br0" timeOffset="-211615.58">4763 16933 0,'26'0'266,"1"0"-266,-1 0 15,0 0 1,1 0-1,-1 0-15,1 0 16,-1 0 15,27 27 1,-26-1-17,-27 1 1,0-1-1,0 1 1,0-1 0,0 1-1,0-1 1,0 0 0,0 1 15,0-1-16,0 1 1,0-1 0,0 1-1,0-1 1,0 1 15,0-1-15,-27-26-1,27 27 1,0-1 0,-26-26-1,26 26 1,-27 1 0,27-1 15,-26-26 0,26 27 0,-27-27-15,1 0 78,26 26-94,-27 1 31,27-1 31,-26-26-46,52 0 234,1 0-234,-1 0-1,1 0-15,-1 0 16,1 0 15,-1 0-31,1 0 31,26 0-15,-53 27 15,26-27-15,1 0 15,-1 0 47</inkml:trace>
  <inkml:trace contextRef="#ctx0" brushRef="#br0" timeOffset="-210519.25">5371 17145 0,'27'0'94,"-1"0"-79,27-26 1,53 26 15,0 0 16,-53 0-16,-27 0-15,1 0-1,25 0 1,-25 0 0,-1 0 46</inkml:trace>
  <inkml:trace contextRef="#ctx0" brushRef="#br0" timeOffset="-209423.65">5503 17357 0,'27'0'156,"-1"0"-156,1 0 16,-1 0-1,54 26 17,-27-26-1,0 0-16,-27 0 1,0 0 0,1 0-1,-1 0 1,1 0 46</inkml:trace>
  <inkml:trace contextRef="#ctx0" brushRef="#br0" timeOffset="-208391.69">6086 17092 0,'26'0'78,"0"0"-62,1 0-1,-1 0 1,27 0 15,27 0 0,-54 0-31,1 0 16,26 0 0,-1 0 15,-25 0 0,-1 0 0,1 0 1,-1 0-1</inkml:trace>
  <inkml:trace contextRef="#ctx0" brushRef="#br0" timeOffset="-207256.73">6138 17410 0,'27'0'94,"26"0"-79,-27 0-15,1 0 16,-1 0-16,54 0 0,-54 0 16,1 0-1,-1 0 1,0 0-16,1 0 16,-1 0 15,1 0 0</inkml:trace>
  <inkml:trace contextRef="#ctx0" brushRef="#br0" timeOffset="-203464.77">7117 17066 0,'0'-27'766,"0"1"-688,-26 26-63,26-27 17,-26 27-17,-1 0 1,1 0 31,-1 0-16,1 0 31,26 27 1,-27-27-63,1 26 47,26 1-16,0-1 0,0 1-31,0-1 32,-27-26-32,27 26 15,0 1 1,0-1-1,0 1 1,-26-27 0,26 26 15,0 1-15,0-1 15,0 1-16,0-1 17,0 1-17,0-1-15,26 0 32,-26 1-17,27-27 1,-1 0-16,-26 26 15,27 1 1,-1-27 0,1 0-1,-1 26 17,1-26-17,25 0 1,1 0-1,-26 0 1,26 0 0,-27 0-1,1 0 1,-1 0 15,1 0-15,-1 0 15,0 0 0,1 0 1,-27-53-17,26 53 1,-26-26-1,0-1 1,27 1-16,-27 0 31,0-1 1,0 1-17,0-1 1,0 1-1,0-1 17,0 1-17,0-1 1,0 1 0,0-1-1,0 1 16,0 0 1,0-1-17,0 1 1,0-1 0,0 1 15,-27 26-31,1-27 15,-1 1 1,1-1 31,0 27-31,-1-26-1,1 26 16,-1-27-15,1 27 0,-1 0-1,1 0 1,-1 0 0,1 0-1,-1 0-15</inkml:trace>
  <inkml:trace contextRef="#ctx0" brushRef="#br0" timeOffset="-200827.58">7356 16431 0,'26'0'125,"0"0"-110,1 26-15,-27 1 16,26-27-16,1 26 16,-1-26-16,1 53 15,26-27-15,-53 1 16,53 26 0,0 26 15,-1 27 0,-25-53-15,-27 26-1,26 1 1,-26-27 0,27-1-1,-27 1 1,0-26-1,0-1 1,0 27 0,0-26 15,0 26-31,0-27 31,0 27-15,0 0-1,0-27 1,0 27 0,-27-26-1,27-1 1,0 1 0,-26-27 15,26 26-31,0 1 31,-27-27-31,27 26 0,-26 0 31,0 1 1</inkml:trace>
  <inkml:trace contextRef="#ctx0" brushRef="#br0" timeOffset="-198476.6">2990 16536 0,'-27'0'94,"1"27"-63,26-1-31,-53-26 15,27 53 1,-1-26 0,1 26-1,-1-27 1,27 1 0,-26 26-16,-1-27 15,27 27 1,-26-27-1,26 1 1,-27 26 0,1 26 15,26-52-15,0-1-1,0 0 1,0 1-1,0 26 1,0 0 0,0-27-1,0 1 1,0-1 0,0 1-1,0-1 1,0 27-1,0-27 1,26 1 15,1-1-15,-27 1 0,26-1-1,1 1 1,-1-1-1,1 1 1,-27-1 0,26-26-1,1 27 1,-1-1 0,1-26 15,-27 26-16,0 1 1,26-27 0,0 26 15,-26 1-15,27-27-1,-1 26 1,-26 1 62</inkml:trace>
  <inkml:trace contextRef="#ctx0" brushRef="#br0" timeOffset="-196316.9">1746 16748 0,'-26'0'94,"26"27"-32,0-1-46,0 1 0,0 25 15,0-25-15,0 26-1,0-27-15,0 27 16,0 27-1,0-28 1,0-25 0,0 52-1,0-26 1,0-26 0,0-1-1,0 27 1,-27-53 15,27 26-31</inkml:trace>
  <inkml:trace contextRef="#ctx0" brushRef="#br0" timeOffset="-194953.73">2514 16563 0,'0'-27'15,"0"1"17,-27 26 15,1 0-32,-1 0 16,1 0-31,-1 0 32,27 26-32,-26 1 15,-1 26 1,1 0 0,-27 0-1,0 26 1,53-26-16,-26 0 15,-1 0 1,27 0 15,-26 0-15,26-27 0,-27 53-1,27-52 1,0 26-1,-26 0 1,26 26 0,0-52-1,0 78 1,-27-25 0,27-27-1,0 53 1,-26-1-1,26 1 1,0-26 15,0-54-15,0 27 0,0-27-1,0 1-15,0 26 16,0-27-1,0 1 1,0-1 0,0 1-1,-26-1 1,26 27 0</inkml:trace>
  <inkml:trace contextRef="#ctx0" brushRef="#br0" timeOffset="-192833.09">1746 17701 0,'53'0'94,"-26"0"-79,-1 0 1,27 0 15,-26 0-15,-1 0 46,1 0-46,-1 0 15,0 0 0,1 0 16,-1 0 0,1 0 31,-1 0-46,1 0-1,-1 0-16,-26 26 1,27-26 15,-1 0 126,1 0-111,-1 0-30,0 0 31,-26 27-47</inkml:trace>
  <inkml:trace contextRef="#ctx0" brushRef="#br0" timeOffset="-183185.29">4683 18415 0,'0'-26'62,"0"-1"79,-26 27-110,-1 0 0,1 0-15,-1 0 15,1 0-31,0 0 16,-1 0 15,27 27-15,-26-27-1,-1 0 1,27 26-1,0 0-15,-26-26 16,26 53 0,0-26-1,0-1 17,0 1-32,0-1 15,0 1 1,0-1-1,0 27 17,0-27-17,53 1 1,-27 26 0,27-27-1,-27 1 1,27-1-1,27-26 1,-1 0 0,-26 0-1,0 0 1,0 0 0,0 0-1,-27 0 1,1 0-1,-1 0 17</inkml:trace>
  <inkml:trace contextRef="#ctx0" brushRef="#br0" timeOffset="-181758.79">4630 18336 0,'0'0'0,"27"0"156,-1 26-125,-26 1 1,27-27-1,-27 52 0,26-25-15,-26-1-1,0 1 1,27 26 0,-27-27-1,0 1 1,0-1-1,0 1 1,0-1 0,0 0 15,-27-26-15,27 27 15,-26-27-16,-1 0 32,1 0-31,-1 0 0</inkml:trace>
  <inkml:trace contextRef="#ctx0" brushRef="#br0" timeOffset="-180372.97">4948 18283 0,'0'0'0,"0"26"125,0 1-109,26-27 0,-26 26-16,53 53 31,53 27 0,-79-53-15,-1-26 15,-26-1-15,26 1-1,-26-1 16,27-26-15,-1 0 109,1 0-62,-1-26-48,-26-1-15,0 1 16,0-1-16,0 1 15,27-54 1,-1 27 0,-26 1-1,0-1 1,0 26-16,27-26 16,-27 27-1,0-54 1,0 54 15,0 0-31,26 26 31,-26-27-15</inkml:trace>
  <inkml:trace contextRef="#ctx0" brushRef="#br0" timeOffset="-178947.22">5583 18415 0,'0'26'31,"26"-26"31,27 27-46,27-27 0,-54 0-1,27 0 17,-27 0-32,1 0 15,-27-27 1,26-25-1,-26 25 1,0 1 0,0-1-1,0-26 1,0 27 15,0-1-15,-26 27 15,-1 0-31,1 0 31,0 0-15,-1 0 0,1 0-1,-1 0 1,27 27-1,-26-27 1,26 26 0,0 1-1,0 26 1,-27-27 0,1 27-1,26-27 1,0 1-1,0 26 1,0-27 15,0 1-15,0-1-16,0 1 16,0-1-1,53 27 1,0 0-1,-27-27-15,27 1 16,26 26 0,-52-53-1,-1 0 1,1 0 0,-1 0-1,1 0 16,-1 0-31,1 0 32,-1 0-17</inkml:trace>
  <inkml:trace contextRef="#ctx0" brushRef="#br0" timeOffset="-177603.15">6112 18468 0,'0'26'62,"26"1"-46,-26-1-16,0 1 16,27-1-1,-27 1-15,26 52 32,-26-53-1,0 1-16,27-27 1,-27-27 78,0 1-79,0 0-15,0-1 16,0-26 0,0 27-16,26-54 31,1 27-15,-1 1-1,-26 25-15,27 1 16,-1-1-1,1 1 1,-1 26 0,-26-27-1,27 27 1,25 0 0,-25 53 15,-1 0-16,1 0 1,26 53 0,-53-53 15,26 0-15,1-27-1,-27 1 1,0-1 124</inkml:trace>
  <inkml:trace contextRef="#ctx0" brushRef="#br0" timeOffset="-170366.53">12092 11192 0,'0'26'172,"0"1"-157,0-1 1,-27 1-16,1-1 16,26 27-1,-53 53 1,26 0 0,-26 0-1,0-27 1,53-53-16,-26 1 15,0-1 1,26 1 15,0-1 1</inkml:trace>
  <inkml:trace contextRef="#ctx0" brushRef="#br0" timeOffset="-169546.28">11774 11377 0,'0'27'110,"27"-27"-95,-1 26-15,-26 0 16,79 80 15,54 53 0,-80-106-15,-27-27 0,1 1-1,-27-1 17,26-26-17,-26 27 1,26-27-1,-26 26 1,27-26 0</inkml:trace>
  <inkml:trace contextRef="#ctx0" brushRef="#br0" timeOffset="-157342.43">12806 12674 0,'0'26'140,"0"0"-124,0 1-16,0-1 15,0 27 1,0-26 0,0 26-16,0 0 31,0 26-15,0-26-1,0 0 1,0-27-1</inkml:trace>
  <inkml:trace contextRef="#ctx0" brushRef="#br0" timeOffset="-156024.95">12965 12912 0,'0'26'141,"0"1"-126,26-1 1,-26 1 0,27-1-16,-27 0 15,26 1 1,1-27 0,-27 26-1,26-26 1,0 0-16,-26 27 15,53-27 1,-26 0 15,-1 0-15,1 0 15,-1 0-15,-26-27-1,0 1 17,27 26-17,-27-27 17,0 1-17,0 0 16,0-1 1,-27 27-17,1-26 1,26-1 0,-27 27-1,1 0 1,-1 0-16,1-26 31,-1 26-31,1 0 31,0 0 1,-1 0-32,1 0 31,-1 0 16</inkml:trace>
  <inkml:trace contextRef="#ctx0" brushRef="#br0" timeOffset="-153674.47">14023 12621 0,'-26'0'63,"26"26"-48,-27 1 1,1-1-1,-1 27 1,1 26 31,-1-52-31,-26 52-1,27-26 1,-27 26-1,53-52 1,-26-1 0,26 27-1,-27-53-15,27 53 16,-26-26 0,26-1-1,0 1 32</inkml:trace>
  <inkml:trace contextRef="#ctx0" brushRef="#br0" timeOffset="-152579.78">13917 13097 0,'0'26'78,"0"1"-47,0-1-31,0 1 31,0 26 1,0-27-17,0 1 1,27-1 15,-1-26 0,-26 26-31,27-26 16,26 0 15,-27 0-15,0 0 46,-26-26-30,0 0-17,0-1 1,0 1 0,0-1-1,0 1 32,-26-1-31,0 27-1,-1 0 1,1 0 0,-1-26-1,-26 26 1,27 0-1,26-27 1,-27 27 0</inkml:trace>
  <inkml:trace contextRef="#ctx0" brushRef="#br0" timeOffset="-151056.25">14288 12832 0,'0'-26'62,"26"26"1,1 0-48,-1 0 16,0 0 1,1 0-17,-27 53 1,0-27 0,26-26-16,-26 27 15,0-1 1,0 1-1,0 26 1,0-27-16,0 27 16,0-27 15,0 1-15,0-1-1,-26 1 16,-1-27-15,1 26 0,0-26-1,-1 0 1,54 0 171,-1 0-187,0 0 16,27 0-16,-26 0 16,-1 0-1,1 0 1,-1 27 0,1-27-1,-1 26 1,1-26-1,-1 0 17,1 27-17,-1-27 17,0 0-17</inkml:trace>
  <inkml:trace contextRef="#ctx0" brushRef="#br0" timeOffset="-150127.96">14870 12859 0,'26'0'78,"1"0"-62,-1 0-16,1 0 15,-1 0-15,80 0 32,26 0-1,-105 0-16,26 0 17,-27 0-17,0 0 17</inkml:trace>
  <inkml:trace contextRef="#ctx0" brushRef="#br0" timeOffset="-125314.05">15293 16034 0,'0'26'109,"0"1"-93,0-1 0,0 1-1,0-1 1,0 53 0,27-52-1,-27-1 1,0 1-1,0-1 1</inkml:trace>
  <inkml:trace contextRef="#ctx0" brushRef="#br0" timeOffset="-124822.16">15293 15505 0</inkml:trace>
  <inkml:trace contextRef="#ctx0" brushRef="#br0" timeOffset="-103260.7">15981 10372 0,'0'-27'63,"26"27"-47,1 0-1,-1 0 1,-26 53 78,0-26-79,0-1 1,0 1-1,0-1-15,0 0 16,0 1 15,0-1-15,-26 1 0,-1-27 15,1 0-31,26 26 15,-26-26 1,-1 0-16,-26 0 16,27 0-1,-1 0 1</inkml:trace>
  <inkml:trace contextRef="#ctx0" brushRef="#br0" timeOffset="-14061.79">11695 12965 0,'0'26'203,"0"1"-203,26-27 15,-26 52-15,27-25 16,26 26 0,-1 0 15,-25 0-15,-27-27-16,26 1 15,-26-1 1,0 0-1,27-26 1,-1 0 15,-26 27 16,27-27-31,-1 0-1,1 0 1,-1 0-16,1 0 31,-1-53-15,27 0 0,26-53-1,1-26 1,-54 106-16,80-80 15,-27 0 1,27 26 0,-53 1-1,0 26 1,0 0 0,0 27-1,-27-27 1,1 26-1,26 1 17,-27-1-17,-26 1 1,27 26 0,-27-26-1,26 26 1,1-27-1,-27 1 1,0-1 140,26 27-140,0 0 109,-26-26 16,27 26-110,-1 0 203,-26-27 47,0 1-249,27 26-17,-27-27 1,26 27 0,1-26-1,-1 26 1,-26-27-1,27 1 1,-1 0 15,-26-1-15</inkml:trace>
  <inkml:trace contextRef="#ctx0" brushRef="#br0" timeOffset="-9284.5">11642 13018 0,'0'26'172,"0"0"-157,0 1 1,26-27-16,-26 26 16,53 27 15,-26 0 0,-1-53 16,-26 27-31,27-1-1,-1-26 17,0 0-17,-26 27 1,27-27 15,-1 0 16,1 0-16,-1 0 0,1 0-15,-1 0 0,1 0-1,-1 0 1,1 0 0,-1 0-1,1 0 1,-1 0 15,0 0-15,1 0-1,-1 0 17,1 0-1,-1 0-16,-26-27-15,27 1 16,-1-27 15,1 26-15,-1-26 0,53-26-1,-52 26 1,26-26-1,0 26 1,-27 0 0,27 0-1,0 0 1,-26 27 0,-1-27-1,0 0 1,1 0-1,-1 53 1,1-53 0,-1 26-1,1 1 1,-27-27 0,26 27-1,1-1 1,26-26-1,-27 27 1,0 26 0,-26-27-1,27 27 1,26-53 0,-27 53 77,-26-26-77,0-1 78,27 27-79</inkml:trace>
  <inkml:trace contextRef="#ctx0" brushRef="#br0" timeOffset="13769.51">2778 16325 0,'27'0'297,"-1"0"-281,27 0-1,-26 0 1,25 0-16,-25 0 16,105 0-1,-52 0 1,-1 0-1,0 0 1,-52-27 0,26 27-1,0 0 1,0 0 0,-1 0-1,28-26 1,-27 26-1,26 0 1,-26 0 0,-26 0-1,52 0 1,-26 0 0,-27 0-1,27-27 1,0 27 15,0 0 0,-27 0-15,27 0 0,27 0-1,-27 0 1,-27 0-16,27-26 15,53 26 1,-53 0 0,26 0-1,-26 0 1,26 0 0,-26 0-1,27 0 1,-27 0-1,0 0 17,26 0-17,-53 0 1,27 0 0,-26 0-1,-1 0 1,1 0-1,26 0 1,-27 0 15,1 0-31,-1 0 16,0 0 0,1 0-1,-1 0 16,1 0-15,-1 0 15,27 0-15,-26 0 0,-1 0-1,1 0 1,26 0-16,-53 26 15,52-26 1,-25 0 0,-1 0-1,1 0 1,26 27 0,-27-27-1,1 0 16,-1 0-15,27 0 0,-27 0 15,1 0 0,-1 0 16</inkml:trace>
  <inkml:trace contextRef="#ctx0" brushRef="#br0" timeOffset="196548.77">27067 16801 0,'0'27'218,"0"-1"-218,0 27 16,0-27-16,0 1 16,0 52-1,0 159 17,0 53-1,26-79 0,-26-186-15,0 1-1</inkml:trace>
  <inkml:trace contextRef="#ctx0" brushRef="#br0" timeOffset="198878.57">27332 16907 0,'0'-27'188,"26"1"-173,1-27-15,-1 27 16,53-80-1,-52 79 1,26-26 15,-27 27-15,1 26 0,-1 0-16,1 0 15,-1 0 1,27 0-1,-27 0 1,27 0 0,-26 0-1,-1 53 1,1 0 0,-1 0 15,-26 0-31,27 0 31,-27-1-15,0 1-1,0 0 1,0 53 0,0-27-1,0-26 1,0 0-1,-53 27 1,53-54 0,-27 27-1,-26-27 1,53 1 0,-26-1 15,-1-26-31,-26 0 15,27 0 1,-27 0 0,27 0-1,-1 0 17,1 0-17,-1 0 1,1 0 15,26-26 32,26 26-17,1 0-46,-1 0 16,27 0-16,-26 0 16,52 26-1,0-26 1,27 80 0,0-54-1,-27 1 1,1-1-1,-54 1 1,1-27 0,-1 0 15,1 0 31</inkml:trace>
  <inkml:trace contextRef="#ctx0" brushRef="#br0" timeOffset="200438.14">28469 16669 0,'0'26'156,"0"27"-140,0-26 0,0-1-1,0 1 1,0-1-1,0 0 1,0 1 0,27-27-1,-1 0-15,-26 26 16,27-26 0,-1 0-1,27 0 16,-26 0 1,-1 0-1,0 0 31,-26-26-30,0-1-1,0 1-15,0 0 30,-26-1-14,-27 27-32,27-26 15,-1 26 1,1-27 0,-107 27-1,80-26 1,1-1-1,52 1 1,-27 26 0,1 0-1</inkml:trace>
  <inkml:trace contextRef="#ctx0" brushRef="#br0" timeOffset="201678.45">29290 16589 0,'0'0'0,"-27"0"78,1 0-62,26 27 0,-27 26-1,27 26 1,-53 1-1,27-1 1,-1 27 0,1-27-1,26-52-15,-27 78 16,27-78 0,0 52 15,-26-26-31,-1 0 31,27 0-15,0-27-1,0 1 17,0-1 77,0 1-78,0-1-15,0 1-16,0-1 15,0 1 1,0-1 15,0 1-15</inkml:trace>
  <inkml:trace contextRef="#ctx0" brushRef="#br0" timeOffset="202979.59">29210 17383 0,'0'27'140,"0"-1"-124,0 27 0,0-27-1,27-26 1,-27 27-16,26-27 31,-26 26-15,27-26 15,-1 0-15,0 0-1,1 0-15,-1 0 16,1 0 0,26-26-1,-27-1 16,-26 1 1,0-1-17,0 1 17,0 0 14,0-1-14,-26 27-17,-1 0-15,27-26 16,-26 26 0,-1 0-1,1 0 32,-1 0-31,1 0 15,0 0 0,26 26-15,-27-26-16,1 0 15,-1 27 1,1-27 31</inkml:trace>
  <inkml:trace contextRef="#ctx0" brushRef="#br0" timeOffset="204764.01">29766 16536 0,'-27'27'16,"54"-27"109,26 0-110,-27 0-15,133 0 32,53-27-17,-133 1 1,27 26 0,-80 0-1,27 0 1,-26 0-1,-27 26 142,0 1-157,0-1 15,0 1-15,0 26 16,0 26 0,0-26-1,0 53 1,0-53-1,0-27-15,0 54 16,-27-27 0,27 26-1,-53 0 1,53-52 0,0 26-1,-26 0 16,26-27-15,-27-26 0,27 26-1,0 1 1,-26-27 0,26 26-1,0 1 1,-27-1-1,27 1 1,-26-1 0,26 1-16,0-1 15,0 1 1</inkml:trace>
  <inkml:trace contextRef="#ctx0" brushRef="#br0" timeOffset="205688.87">30718 17224 0,'27'0'16,"-27"-26"-1,26 26 1,1 0 0,26 0-1,-1-27 1,-25 27-1,-1 0-15,1 0 16,79-26 0,52 26 15,-52 0 0,-79 0-31,-1 0 16,1 0-1,-1 0 1,1 0 0,-1 0 15</inkml:trace>
  <inkml:trace contextRef="#ctx0" brushRef="#br0" timeOffset="207258.8">30877 17462 0,'53'0'93,"-27"0"-93,27 0 16,-26 0 0,-1 0-1,1 0-15,26 0 16,-27 0-1,27 0 1,-27 0 0,1 0-1,-1 0 17,1 0 30,-1 0 251,1 0-298,-1 0 16,1 0 1,-1 0-17</inkml:trace>
  <inkml:trace contextRef="#ctx0" brushRef="#br0" timeOffset="210645.69">32359 16722 0,'-27'0'141,"1"0"-126,-1 0-15,1 0 16,-1 0-16,-26 0 16,27 0-1,-27 0-15,0 0 16,27 0 0,-1 0-1,1 0 16,26 26 110,0 1-125,0-1-16,0 1 15,0-1-15,0 0 16,0 27 0,0-26-16,0-1 31,0 1-16,0-1 17,0 1 124,26-27 0,1 0-140,-1 0-1,1 0-15,-1 0 16,27 0 0,-27 0-1,1 0 1,-1 26 15,1-26-15,-27 27-1,0-1 1,26 0 0,-26 1 15,0-1 0,0 1-31,0-1 16,0 1-1,0-1 1,0 1 0,0-1-1,0 1 1,0-1 15,0 0-15,-26-26-1,-1 27 1,1-27 0,-1 26-1,1-26 1,0 0 0,-1 0-1,-26 0 1,27 0-1,-1 0 1,1 0 15,-1 0-15,1 0 15,-1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2-01T14:31:16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9499 13626 0</inkml:trace>
  <inkml:trace contextRef="#ctx0" brushRef="#br0" timeOffset="9126.52">9737 10795 0,'0'26'250,"0"1"-250,0-1 15,0 1-15,-27-1 16,27 27-16,0 0 16,-53 53 31,53-80-47,0 27 31,0 0 0,0-26-15,0 26-1,0-27 17,0 1-17,0-1 16,0 0-15</inkml:trace>
  <inkml:trace contextRef="#ctx0" brushRef="#br0" timeOffset="10419.01">9446 10689 0,'0'0'0,"26"0"156,1 0-140,-1 0-1,1 0-15,-1 0 16,1 0 0,-1 0-1,0 0 1,1 0-1,26 0 1,-27 0 0,1 0 15,-27-26-15,53 26-1,-27 0 1,1 0-1,-1 0 17,0 0-17,1 0 17,-1 0 14,1 0 17,-1 0-47</inkml:trace>
  <inkml:trace contextRef="#ctx0" brushRef="#br0" timeOffset="11271.31">10980 9895 0,'0'53'62,"-53"0"-62,27 27 16,-212 290 15,53 0-31,26-26 31,80-185-31,-27 53 16,-27 52-1,54-105 1,0 0 0,26 0-1,0-54 1,26-52 0,27 0-1,-26 0 1,26-26 15</inkml:trace>
  <inkml:trace contextRef="#ctx0" brushRef="#br0" timeOffset="12532.81">10716 10980 0,'0'-26'0,"0"52"110,0 1-95,0-1-15,0 1 16,0 25-1,0-25 1,0 26 0,0 0-1,0-27 1,0 1 0,0-1-1,0 1 16,0-1 1,0 1 15</inkml:trace>
  <inkml:trace contextRef="#ctx0" brushRef="#br0" timeOffset="13336.03">10769 10954 0,'0'-27'62,"26"27"-46,1 0 0,26 0-1,-53-26 1,52 26-1,1-27 1,-26 27 0,26-26-1,-27 26 17,1 0-17</inkml:trace>
  <inkml:trace contextRef="#ctx0" brushRef="#br0" timeOffset="14240.63">10848 11165 0,'27'0'94,"-1"0"-78,0 0-16,1 0 15,52 0 16,-52 0-15,-1 0 0,1 0-1</inkml:trace>
  <inkml:trace contextRef="#ctx0" brushRef="#br0" timeOffset="15821.64">10160 12753 0,'0'26'203,"0"1"-203,0-1 16,0 1-16,0-1 16,0 27-1,0-26 1,0 26-1,0-1 17,0 1-17,0-26 32</inkml:trace>
  <inkml:trace contextRef="#ctx0" brushRef="#br0" timeOffset="16798.38">10610 12568 0,'0'26'94,"0"27"-78,0-26-16,-27-1 15,1 27-15,26-27 16,0 27-16,-26 0 15,-1-26-15,27-1 16,0 27-16,-26-26 16,-1-1-16,27 27 15,-26 53 17,-1-53-1,27-27-16,0 1 1,0-1 62</inkml:trace>
  <inkml:trace contextRef="#ctx0" brushRef="#br0" timeOffset="17539.32">10742 12885 0,'0'-26'16,"27"26"62,-27 26-63,0 1-15,0-1 16,0 27 0,26 26 15,-26 27 0,0-79 0,0-1 1</inkml:trace>
  <inkml:trace contextRef="#ctx0" brushRef="#br0" timeOffset="18109.45">10795 12806 0,'0'-27'16,"27"27"-1,-1 0 1,1 0 0,-1-26-1,0 26 17,27 0-1</inkml:trace>
  <inkml:trace contextRef="#ctx0" brushRef="#br0" timeOffset="19790.37">9816 12700 0,'0'-26'62,"27"26"-62,-1 0 16,1 0-1,-1 0 1,0-27-16,1 27 16,-1 0 15,27 0-15,-26-26-1,-1 26 16,1 0-15,-1 0 78,1 0 46,-1 0-124,1 0 0,-1 0-1,-26-27 1,26 27 0,1 0-1,-1 0 32,-26-26-31</inkml:trace>
  <inkml:trace contextRef="#ctx0" brushRef="#br0" timeOffset="21182.95">9975 14605 0,'0'0'0,"0"-26"0,0-1 16,0 54 109,0 25-125,0-25 15,0-1-15,0 27 16,0 53 0,0 79 15,0-105 0,0-54-15,0 1-1,0-1 1</inkml:trace>
  <inkml:trace contextRef="#ctx0" brushRef="#br0" timeOffset="21849.72">9710 14552 0,'0'-26'15,"0"-1"32,27 27-31,-1-26-16,27 26 15,53-53 1,-53 53 0,0 0-1,0-27 17,-27 27-17,1 0 1,-1 0-1</inkml:trace>
  <inkml:trace contextRef="#ctx0" brushRef="#br0" timeOffset="22792.33">10398 14340 0,'0'27'78,"0"-1"-63,0 27-15,0-26 16,-53 158 15,53-79-15,-26 0-1,26-27 1,-27 0 0,27-52-16,-26 52 15,26-52 1,0 26 0,0-27-1,0 27 1,0-27-1,0 1 1,0-1 15</inkml:trace>
  <inkml:trace contextRef="#ctx0" brushRef="#br0" timeOffset="23427.36">10663 14843 0,'0'27'62,"0"-1"-46,0 0-16,0 1 15,0 105 17,0-105-17,0-1 1,0 27-1,0-26 1,0-1 0</inkml:trace>
  <inkml:trace contextRef="#ctx0" brushRef="#br0" timeOffset="24110.02">10663 14764 0,'0'-27'31,"26"27"-15,1 0 0,-1 0-1,-26-26-15,53-1 31,-26 27 1,-1 0-1,1 0-15,-1 0 15</inkml:trace>
  <inkml:trace contextRef="#ctx0" brushRef="#br0" timeOffset="25316.56">10742 15002 0,'0'26'31,"27"-26"110,-1 0-110,1 0 141,-1 0-110,-26-26-62,27 26 16,-27-27-1,26 27 32</inkml:trace>
  <inkml:trace contextRef="#ctx0" brushRef="#br0" timeOffset="27866.19">10107 16510 0,'0'26'47,"0"1"-31,0 26-16,0 0 16,0 26-1,0 1 1,0-28-16,0 1 15,0 0 1,0 0 0,0-26 15,0-1-15,0 1-1,0-1 16</inkml:trace>
  <inkml:trace contextRef="#ctx0" brushRef="#br0" timeOffset="28464.53">9869 16510 0,'0'-26'47,"0"-1"-32,53 27 1,0-26 15,-27 26-31,27 0 31,-26 0 1,-1 0-17</inkml:trace>
  <inkml:trace contextRef="#ctx0" brushRef="#br0" timeOffset="29527.68">10610 16219 0,'0'53'78,"-27"-27"-78,27 1 15,-26 52-15,-53 159 47,52-26-16,1-106-15,26-27 0,0 1-1,0-54-15,0 0 16,0 1 0,0 26-1,0-27 1,0 1-1,0-1 17,0 1-17</inkml:trace>
  <inkml:trace contextRef="#ctx0" brushRef="#br0" timeOffset="30140.12">10901 16616 0,'-26'0'46,"26"53"-46,-27 53 16,-26 79 31,53-79-16,0-80-31,0 1 31</inkml:trace>
  <inkml:trace contextRef="#ctx0" brushRef="#br0" timeOffset="30761.53">10901 16484 0,'0'0'0,"26"0"0,1 0 15,-1-27 1,1 27-16,-1 0 15,1 0 1,52 0 15,-26-26 1,-27 26 30</inkml:trace>
  <inkml:trace contextRef="#ctx0" brushRef="#br0" timeOffset="31558.51">10954 16775 0,'0'26'62,"26"-26"32,1 0-94,-1 0 15,1 0 32,-1 0-15,1 0 124</inkml:trace>
  <inkml:trace contextRef="#ctx0" brushRef="#br0" timeOffset="33549.48">6694 15822 0,'-26'0'63,"26"27"-1,-27-1-30,27 27-32,-26-53 15,-1 79 17,1-26-17,26-26 1,0-1-16,0 1 15,0 25 1,0 1 0,0-26-1,0-1 1,0 1 0,0-1-1,0 1 63</inkml:trace>
  <inkml:trace contextRef="#ctx0" brushRef="#br0" timeOffset="34137.83">6377 15981 0,'26'0'31,"27"0"-15,0 0-1,-27 0-15,1 0 16,52 0-16,-52 0 16,-1 0-16,27 26 15,0 1 17,26-27-1,-52 26 0,-1-26-15,1 0-1</inkml:trace>
  <inkml:trace contextRef="#ctx0" brushRef="#br0" timeOffset="34810.33">7038 15928 0,'27'-27'46,"-1"27"-30,0 0 0,27 0-1,-26 0-15,-1 0 16,27 0-16,-26 0 16,-1 0-16,1 0 15,52 0 16,-53 0 1,1 0-1,-1 0-15,1 0-1</inkml:trace>
  <inkml:trace contextRef="#ctx0" brushRef="#br0" timeOffset="35798.57">7303 16113 0,'26'0'109,"1"0"-109,25 0 16,-25 0 0,-1 0-1,1 0 1,-1 0-1,1 0 1,-1 0 0,1 0-1,-1 0 63</inkml:trace>
  <inkml:trace contextRef="#ctx0" brushRef="#br0" timeOffset="37205.57">7911 15796 0,'0'-27'63,"27"27"15,-1 0-47,-26 27 0,0-1-31,0 1 16,0 25-1,0 1 1,0-26 0,-26-1-1,26 1 1,0-1 0,26-26 124,1 0-124,-1 0-16,0 0 15,1 0 1,-1 0 0,1 0-16,-1 0 47,-26 27-47,0-1 31,0 1-16,0-1 1,0 0 0,0 1-1,0-1-15,0 1 16,0-1 0,0 1 15,0-1-16,-26-26 1,-1 27 15,1-27-15,-1 0 15,1 0-15</inkml:trace>
  <inkml:trace contextRef="#ctx0" brushRef="#br0" timeOffset="45266.23">7752 15769 0,'27'0'234,"-27"-26"-234,26 26 16,1 0 0,-1 0-1,1 0 1,-27-27 15,26 27 0,1 0 110,-1 0-110,1 0 32,-27 27-48,0-1 95</inkml:trace>
  <inkml:trace contextRef="#ctx0" brushRef="#br0" timeOffset="47961.48">8096 15637 0,'-26'0'47,"-1"0"-15,1 0-17,-53 0 16,52 26-15,-26 1 0,0 52-1,-26-52 17,26 26-17,27-27-15,-27 27 16,26-27-1,-26 1 1,27 26 0,-1-27 15,1-26 0,-1 0 0,1 27 32,26-1-47,-26-26-1,26 27-15,-27-1 16,1-26 15,26 26-15,-27-26 46</inkml:trace>
  <inkml:trace contextRef="#ctx0" brushRef="#br0" timeOffset="48804.78">7038 15690 0,'0'0'0,"27"0"94,-1 0-94,27 26 16,0 1-16,0 26 15,0-27-15,26 27 16,53 53-1,133 79 17,-53 0-1,-133-79-15,0-27-1,-52-52-15,26 52 16,0-52 15,-27-1-31,-26 1 31,27-27-15,-27 26 0</inkml:trace>
  <inkml:trace contextRef="#ctx0" brushRef="#br0" timeOffset="52317.68">6165 16536 0,'0'-26'78,"26"26"-78,-26-26 16,53 26-16,27-106 47,-54 106-47,54-53 31,-28 26-16,1 27 1,0-26 0,53-1-1,-27 27 1,1-26 0,-1 26-1,1-27 1,-1 27-1,53 0 1,-79-26 15,27 0-31,-54 26 32,0 0-17,27 0 1,-26 0 15,-1 0-15,1 0-1,-1 0 32,1 0 0,-1 0 0</inkml:trace>
  <inkml:trace contextRef="#ctx0" brushRef="#br0" timeOffset="57541.3">4233 14420 0,'0'0'0,"-26"0"16,0 0 15,-1 26-31,27 1 16,-26-27-1,26 26-15,-53 54 47,-27 78-16,54-52-15,-27-27 0,53-52-16,0 26 15,-26-27 1,26 1 0,0-1-1,0 1 1,0 26-1,0 0 17,0-1-32,0 1 31,0-26-15,26-1-1,0 1 1,27-1-1,-26-26 1,-1 27 0,1-1-1,-1 1 1,1-1 0,52 1-1,0-1 1,-52-26-1,26 26 1,0-26 15,26 27-15,0-27 0,-52 26-1,26-26 1,0 0-1,0 0 1,0 27 0,-27-27-1,27 0 1,-27 0 0,27 0-1,0 0 1,-26 0-16,26 0 15,-27-27 1,-26 1 15,53-1-15,-27 27 0,27-26-1,-26 0 1,-1-1-1,1 1 1,-1 26 0,1-27-1,-1-26 1,1 27 0,25-27-1,-25 26 1,-1-26-1,1 1 1,-27-1 15,26 53-15,-26-27 31,27 1-32,-27-27 1,26 0 0,-26-27-1,0 28 1,0-28 0,0 27-1,0 27-15,0-27 16,0 26-1,0-25 17,-26 52-17,26-27 1,-27 1 0,1 26-1,-27-27 1,26 1-1,1-1 1,0 27 0,-54-26-1,54 26 1,-27 0 0,-27 0-1,54 0 1,-80 0-1,53 0 1,27 0 0,-1 0-1,1 0 17,-1 0-17,-26 0 1,27 0-1,-27 0 17,27 0-17,-1 0 1,-26 0 0,27 0-1,-27 26 1,26-26-1,1 0 1,0 0 0,-1 0 15,27 27-15,-26-27-1,-1 26 1,1-26 31,-1 0-16</inkml:trace>
  <inkml:trace contextRef="#ctx0" brushRef="#br0" timeOffset="60815.78">7012 15399 0,'26'0'266,"1"0"-251,-1 0 1,0 0-1,1 0 1,-1 0 0,1 0-1,-1 0 17,1 0-1,-1 0-16,1 0 17,-1 0-32,1 0 15,-1 0 17,0 0-17,1 0 1,-1 0-1,1 0 1,26 0 0,-27 0-1,1 0 17,-1 0-17,1 0 1,-1 0 15,1 0 0,-1 0-15,0 0 15,1 0 0,-1 0 32,1 0-16,-1 0-32,1 0 1,-1 0 0,1 0-1,-1-27 1,1 27 0,-1 0-1,0 0 1,1 0-1,-1 0 1,1 0 0,-1 0 15,1 0 16</inkml:trace>
  <inkml:trace contextRef="#ctx0" brushRef="#br0" timeOffset="65464.68">8626 14473 0,'0'-27'125,"0"1"-94,-27 26-15,1 0 0,-1 0-16,1 0 15,-1-27 1,1 27-1,-27 0 1,26 0-16,-25-26 31,-1 26-15,0 0 0,-27 0-1,27 0 1,27 0-16,-53 0 15,-1 0 1,1 0 0,-1 26-1,28 1 1,-28-27 0,1 26-1,26 1 1,0-27-1,26 26 1,-25-26 15,25 27-15,-26-1 0,27 1-1,-27-1 1,26 27-1,1-27 1,-1 1 0,1-1-1,0 1 1,-1-1 0,1 1-1,-1-1 1,1 27-1,-1-53 17,-26 53-32,27-53 47,26 26-47,-27-26 31,27-53 1016,0 27-1016,0 0-15,0-1-16,0 1 15,0-1 1,0 1-1,27-27 1,-27 26 0,53 1-1,-27-1 1,1-25 0,26 25-1,-27 1 1,27-27-1,-27 26 1,54-52 0,-1 79-1,-26-27 1,0 1 0,0 0-1,-27 26 1,1-27-16,52 1 15,-26 26 1,-26 0 0,26 0 15,-1 0-15,54-27-1,-53 27 1,-26 0-1,52 0 1,-26 0 0,0 0-1,26 0 1,1 0 0,-27 0-1,-1 0 1,28 0-1,-54 27 1,27-1 15,-26 1-31,26-27 32,-27 26-1,-26 0-16,26-26 1,-26 27 62,27-1-31,-27 1 0,0-1-47,0 1 16,0-1 15,0 1-16,26-27 1,-26 26-16,0 1 16,0-1 93</inkml:trace>
  <inkml:trace contextRef="#ctx0" brushRef="#br0" timeOffset="70812.86">6562 17568 0,'0'27'188,"0"-1"-172,0 1 15,0 26-16,0-27 17,0 1-17,26-27 17,-26 26-32,27 0 15,-1 1 1,27 26-1,0-27 1,26 54 0,27-27-1,-53 0 1,27-1 0,-28 28-1,1-54 1,0 1-1,27-1 1,-54 1 15,27-1-31,0 1 32,0-27-17,26 26 1,-52 0-1,26-26 1,0 0 0,-1 0-1,-25 27 1,26-27-16,-27 0 16,1 0-1,26 0 1,-27 0-1,27 0 1,-27 0 0,54 0 15,-27-53-15,-27 27-1,27-1 1,0-26-1,-26 27 1,-1 26 0,0-53-1,1 26 1,-1 1 0,27-53-1,-26 52 1,-1-26-1,1 27 1,-1-1 0,1 1 31,-1-1-32,-26 1 1,0-1-1,26 27 1,-26-26 0,27-1 15,-27 1 16,0 0-16,26-1 63,-26 1-63,27-1 32,-27 1-48,0-1 126</inkml:trace>
  <inkml:trace contextRef="#ctx0" brushRef="#br0" timeOffset="72496.75">8758 17568 0,'-27'0'78,"1"27"-15,26-1-48,-27 1-15,27-1 16,-26 1-1,0-1 1,-1 1 15,27-1-15,-26 0-16,26 1 16,-27-1-1,1 1-15,26-1 16,-27 27-1,1-26 1,-1-27 0,1 26-1,-1 27 17,1-26-17,0-1 1,-1 0-1,27 1 1,-53-27 0,0 26-1,-26 27 1,-1-53 0,28 27-1,-28-1 1,1-26-1,26 0 1,0 0-16,-26 0 16,26 0 15,0 0-15,-53 0-1,79 0 1,-78 0-1,78 0 1,-26-26 0,0-1-1,0 27 1,1-26 0,25-1-1,-26 1 1,27-1-1,-27 1 1,26 0 15,1-1-15,-1 1 0,1-27-1,-1 26 1,1-26-1,0 27 1,-1-1 0,27-26-1,0 27 1,-26 26 0,26-26 15,0-1 47,0 1-47,0-1 47</inkml:trace>
  <inkml:trace contextRef="#ctx0" brushRef="#br0" timeOffset="73194.56">6588 17621 0,'-26'0'15,"-1"27"17,1 26-17,-1-27 1,1 1-1,0-1 1,26 0 0,0-52 171,0 0-171</inkml:trace>
  <inkml:trace contextRef="#ctx0" brushRef="#br0" timeOffset="73711.25">6482 17648 0,'27'0'16,"-27"-27"-1,26 27-15,1 0 16,-1 0 0,27 0-1,-26 0 17,-1 0-17,1 0 1,-1 0-1,0 0 17,1 27 46</inkml:trace>
  <inkml:trace contextRef="#ctx0" brushRef="#br0" timeOffset="75581.72">8784 17595 0,'-26'0'109,"-1"0"-93,1 0-1,-1 0 1,1 0-1,0 0 1,-27 0 0,53 26-1,-27-26 1,1 0 31,-1 0 0,1 0-16</inkml:trace>
  <inkml:trace contextRef="#ctx0" brushRef="#br0" timeOffset="76364.43">8731 17621 0,'27'0'109,"-27"27"-78,26-1-15,-26 1 0,0-1-16,27 1 15,-27-1 1,26-26-16,-26 26 31,0 1-15</inkml:trace>
  <inkml:trace contextRef="#ctx0" brushRef="#br0" timeOffset="78247.67">8520 14499 0,'26'0'140,"1"0"-124,-1 0 0,1 0 15,-1 0-15,0 0-1,1 0 48,-27 27-16,26-27-32,1 0 32,-1 0-16,1 0 63,-27-27-63,0 1-15,26 26-16,-26-27 16,0 1-16,0-1 31</inkml:trace>
  <inkml:trace contextRef="#ctx0" brushRef="#br0" timeOffset="81445.66">6747 14367 0,'0'26'156,"0"1"-125,0-1-31,0 1 16,0-1-1,0 1 1,0-1 0,0 27-1,0-27-15,0 1 31,0-1-15,0 1 62,0-1-31,0 1 31,0-1 0,0 1-15,0-1-32,0 1 157,26-27-142,1 0-30,-1 0-16,1 0 16,26 0-1,-27 0 17,1 0-17,-1 0 1,1 0 46,-27-27 126,26 27-173,-26-26 126,27 26-94,-1 0 31,0 0-47,1 0 32,-27-27-32,26 27-15,1 0 31,-1 0-32,-26-26 110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2-01T14:33:04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25956 8864 0,'-27'0'94,"27"26"-48,-26 0-30,-1 1-16,1 105 16,-27 1-1,27 25 17,-27-25-17,53-54 1,-27-53-16,27 27 15,0-26 1,0-1 0,0 1 15</inkml:trace>
  <inkml:trace contextRef="#ctx0" brushRef="#br0" timeOffset="1129.05">25903 8784 0,'26'27'125,"-26"-1"-125,0 1 0,0-1 16,53 106 15,-26-79-15,-1 27 0,1-1-1,-1 0 1,1 27-1,-1-53 1,-26-26 0,0-1-1,26 0 17,-26 1-17,0-1-15,27-26 16,-27 27-1,0-1 1,0 1 0</inkml:trace>
  <inkml:trace contextRef="#ctx0" brushRef="#br0" timeOffset="1996.03">25823 9313 0,'53'0'125,"-26"-26"-110,-1 26-15,1 0 16,-1 0 0,1 0-1</inkml:trace>
  <inkml:trace contextRef="#ctx0" brushRef="#br0" timeOffset="2792.16">26247 9234 0,'26'0'46,"1"0"1,-1 0-31,-26-26-16,53 26 16,0 0-1,0 0 1,-27 0-1,1 0 1,-1 0 0,1 0-1</inkml:trace>
  <inkml:trace contextRef="#ctx0" brushRef="#br0" timeOffset="3496.15">26353 9446 0,'26'0'109,"1"0"-109,-1 0 16,53-27-1,1 1 17,-27-1-1,-27 27-15</inkml:trace>
  <inkml:trace contextRef="#ctx0" brushRef="#br0" timeOffset="6627.7">26802 8811 0,'0'-27'78,"27"27"0,-1 0-78,1 0 16,-1-26-16,27 26 15,0 0 1,-26 0-1,25-27 1,-25 1 15,-27 52 79,0 1-95,0-1 1,0 1-16,0-1 16,0 27-1,0 0 1,0 79-1,0-52 1,-27-27 0,27-1-1,-26-25 1,26-1-16,0 1 16,0-1-16,-26 1 15,26 26 1,-27-27 15,27 1-15,0-1-1,0 0 1,0 27 0,0-26-1,0-1 1,0 1 15</inkml:trace>
  <inkml:trace contextRef="#ctx0" brushRef="#br0" timeOffset="8067.67">27464 8758 0,'0'53'141,"0"-27"-125,0 27-1,0-27 1,-27 1 0,27 26-1,0-27 1,0 1-1,0-1 1,0 27 0,0-26-1,0-1 1,0 1 0,27-27-1,-1 26 1,1-26-1,-1 0 1,1 0 0,-1 0-1,1 0 17,-1 0-17,1 0-15,-1-26 16,0-27-1,1 26 1,-27-26 0,26 27-1,-26-27 1,0 0 0,0 0-1,0 27 1,0-27-1,0 26 1,0 1 0,-26-1 15,26 1-15,-27-1-1,1 27 1,0 0-1,26-26 1,-27 26 0,1 0 15,-1 0-15,1 0 30,-1 0-14,1 0 30</inkml:trace>
  <inkml:trace contextRef="#ctx0" brushRef="#br0" timeOffset="10148.84">28178 8916 0,'53'0'250,"-26"0"-234,-1 0-1,1 0-15,25 0 16,-25 0-16,-1 0 15,80-26 1,27 0 15,-81 26 1,-25 0-32,-1 0 15,1 0 1,-1 0 31,1-27 46,-1 27 189,-26-26-204</inkml:trace>
  <inkml:trace contextRef="#ctx0" brushRef="#br0" timeOffset="11184.02">29263 8387 0,'0'53'94,"0"0"-79,0-26-15,0-1 16,0 27 0,0-27-16,0 54 31,0-1 0,0-26 16,0-26-31,0-1 15</inkml:trace>
  <inkml:trace contextRef="#ctx0" brushRef="#br0" timeOffset="12300.83">29607 8546 0,'0'-26'16,"0"52"140,0 0-140,0 1-16,0 26 15,0-27 17,0 1-32,0-1 15,0 27 1,0-26-1,0-1 1,0 1 0,26-1-1,1-26 1,-1 26 0,1-26 15,-1 0-16,27 0 1,-26 0 15,-1-26-15,1-27 0,-27 27 15,0-1-16,0 1 1,0-1 0,0 1-1,0-1 1,0-26 0,0 27-1,0-1 1,-53 1-1,26 0 1,27-1 15,-26 27-15</inkml:trace>
  <inkml:trace contextRef="#ctx0" brushRef="#br0" timeOffset="14965.85">30427 8467 0,'-26'0'16,"-1"0"46,1 0-15,26 53 0,-27-53-47,27 26 16,0 0-1,0 1 1,-26-1 0,26 1-1,0-1 1,0 1-16,0-1 31,0 1-15,0 26 15,26-53-15,-26 26-16,27-26 15,-27 27 1,26-27 0,1 0-1,-27 26 1,26-26-1,1 0 1,-1 0 0,1 0-1,-1-26 1,1-1 15,-27 1-15,26-1-16,-26 1 31,26-1-15,-26 1 15,0-1-15,0 1-1,0-1 1,0 1-1,0-1 1,0 1 0,-26 26-1,26-26 1,-26-1 15</inkml:trace>
  <inkml:trace contextRef="#ctx0" brushRef="#br0" timeOffset="17977.77">25823 10821 0,'0'27'156,"0"-1"-156,0 1 16,0-1-1,0 54 17,0-27-17,0-1 1,0-25-1,0-1 1,0 1 31,0-1-16,0-52 110,0-1-126,0 1 1,0-1-16,0-25 0,0 25 16,0-26-1,0-53 1,0 53 0,0 27-1,0 0 1,0-1-16,0 1 31,0-1-15,0 1 15,0-1-15,0 1-1,0-1 1,27 1-1,-1-1 1,1 1 0,26 0-1,-27 26 1,1 0 0,-1 0 15,-26 52-16,0-25 1,0 26-16,0 53 16,0-53-16,0 26 31,-26-26-15,26-27-1,-27 1 1,27 26-1,-26-53-15,26 26 32,-27-26-17,54 0 126,-1 0-125,1 0-16,-1 0 15,27 0-15,-26 0 16,25-26-1,1 26 1,-26 0 0,-1 0-16,1 0 31,-1 26 0,-26 1-31,0-1 16,0 0 15,0 27-31,0-26 16,0-1-1,-26 27 17,-1-26-17,1-1 1,26 1-16,-53-27 15,0 26 1,27-26 0,-27 27-1,0-27 17,26 0 14</inkml:trace>
  <inkml:trace contextRef="#ctx0" brushRef="#br0" timeOffset="18778.25">26379 10663 0,'27'0'15,"25"-27"1,-25 27 0,-1 0-1,1-26-15,-1 26 16,1 0-16,26-27 31,-27 27-15,27-26-1,-26 26 1,-1 0 31</inkml:trace>
  <inkml:trace contextRef="#ctx0" brushRef="#br0" timeOffset="19995.25">26591 10821 0,'26'0'78,"1"0"-62,-1 0-1,-26-26-15,27 26 16,-1 0 0,1-26-1,-1 26 63,0 0 47,1 0 32,-27-27-142,26 27 1,1 0-1,-1 0 17,1 0-17,-27-26-15</inkml:trace>
  <inkml:trace contextRef="#ctx0" brushRef="#br0" timeOffset="22535.99">27332 10107 0,'0'27'235,"0"-1"-204,0 0-16,0 1 1,-27-27 0,27 26 15,0 1 31,0-1-46,0 1 0,0-1-1,0 1 1,0-1 0,0 1-1,0-1 1,0 1-1,0-1 1,0 0 0,0 1-1,0-1 1,27 1 0,-27-1-1,26-26 1,27 27-1,-27-27 1,1 26 0,-1-26-1,1 0 17,-1 0-17,1 0 1,-1 0 46,-26-26-30,0-1-17,0 1 16,0-1-31,0 1 16,0-1 15,-26 27-15,-1-26 15,1 26-15,-1 0-1,1 0 1,26-26 15,-27 26-31,1 0 32,0 0-17,-1 0 1,1 0 15,26 26-15,-27-26 15</inkml:trace>
  <inkml:trace contextRef="#ctx0" brushRef="#br0" timeOffset="24467.16">27755 10081 0,'0'26'171,"0"1"-171,0-1 16,0 0-16,0 1 16,0-1-1,-27-26-15,27 53 16,0-26 0,0-1-16,0 27 31,0-26 0,0-1 0,0 1-15,0-1 0,27-26-1,-1 26 1,-26 1-1,27-27 1,-1 0 0,1 0-1,-1 0 1,1 0 15,-1 0-15,1 0-1,-1 0 17,1 0-1,-27-27 16,0 1-32,0 0-15,0-1 16,0-26 0,0 0-1,0 27 1,0-1 0,0 1-1,0-1 1,0 1-16,0-1 15,0 1 1,-27 0 0,1-1 31,-1 1-32,27-1 1,-26 27 15,26-26-15,-27 26 15,-26 0 0,27 0-15</inkml:trace>
  <inkml:trace contextRef="#ctx0" brushRef="#br0" timeOffset="25630">28469 10319 0,'27'0'47,"-1"-27"-32,1 1-15,26 26 16,105-80 15,-78 28-15,-54 52 0,1-27-1,26 27 1,-53-26-1,26 26 1,0 0 0,1 0-1,-1-27 17</inkml:trace>
  <inkml:trace contextRef="#ctx0" brushRef="#br0" timeOffset="27217.27">29528 9631 0,'-27'0'109,"27"26"-93,-26-26-1,-1 27 1,1 26-1,26-27 1,0 1 0,-27-1-1,27 0-15,0 1 16,0 26 0,0-27-1,0 1 1,0 26 15,0-27 0,0 1-31,0-1 32,0 1-17,27-27 1,-1 52-1,1-52 1,-1 0 0,1 27-1,-1-27 1,1 0 0,-1 0-1,0 0 1,1 0-1,-27-27 17,26 27-32,1-26 31,-27 0-15,26 26-1,-26-27 1,0 1 46,0-1-46,0 1 15,-26 26-15,-1 0-16,1 0 15,-1-27 1,-25 27 15,25 0-15,1 0 0,-1 0-1,1 0 1,-1 0-1,-26 0 1,27 27 0,-1-1-1,1-26 1,0 27 0</inkml:trace>
  <inkml:trace contextRef="#ctx0" brushRef="#br0" timeOffset="29793.98">30083 9578 0,'0'0'0,"0"-27"31,-26 27 0,-1 0-15,1 0-1,-1 0 1,1 0 15,0 0 63,-1 0-47,1 27-16,26-1-15,0 1 77,26-27-93,1 26 16,-1 1 0,0-27 15,1 0-15,-1 0 15,1 0 0,-1 0 0,-26-27 1,27 27-32,-1-26 15,-26-1 32,0 1 0,27 52 187,-27 1-218,0-1-16,0 1 16,0-1-16,0 1 31,0-1-31,0 1 31,0-1 16,0 0-16,0 1-15,0-1-1,0 1 1,0-1 15,0 1-15,0-1 15,0 1 47,0-1-62,0 1 0,0-1-1,0 1 1,26-27-1,-26 26 17,0 0-1</inkml:trace>
  <inkml:trace contextRef="#ctx0" brushRef="#br0" timeOffset="31722.05">26432 12039 0,'-26'0'172,"-27"0"-156,0 0-16,-27 0 31,-52 0-15,53 0-1,-1 0 1,54 26-16,-1 0 15,-26-26 1,27 27 0,26-1-1,-26 1 1,-1 52 0,27-52-1,-26 78 1,-1-52-1,27 27 17,0-54-32,0 27 31,0-26-15,27-1-1,-1 27 1,53-53-1,1 26 1,52-26 0,-52 0-1,-28 0 1,1 0 0,-26 0-1,-1 0 1,1 0-1,-1-26 1,1 0 15,26 26-15,-53-27 0,26 1-1,27-1 1,-27 1 15</inkml:trace>
  <inkml:trace contextRef="#ctx0" brushRef="#br0" timeOffset="32557.12">26723 12197 0,'0'-26'15,"27"26"1,-27-27 0,26 27-16,0 0 15,-26-26 1,27 26-16,26 0 16,0-27 15,53 27 0,-80-26 16</inkml:trace>
  <inkml:trace contextRef="#ctx0" brushRef="#br0" timeOffset="33447.51">26935 12409 0,'26'0'125,"1"0"-125,-1 0 31,-26-27-31,27 27 15,-27-26-15,52 26 16,-25 0 0,-1-26-1,1 26 1,-1 0 0,1 0 15</inkml:trace>
  <inkml:trace contextRef="#ctx0" brushRef="#br0" timeOffset="35196.04">27781 11695 0,'-26'0'78,"-27"0"-63,27 0 1,-1 0 0,1 0-1,-1 0 17,27 26-1,-26-26 0,-1 0 0,1 0 63,26 27-47,0-1-31,0 0-1,0 1 1,0-1-16,0 1 15,0 52 1,0 53 0,0-26-1,0-26 1,0-54 0,26-52 93,1-1-93,-1 1-1,1 26-15,-1-53 16,1 26-1,-1 27-15,-26-26 16,26 26 0,1-27-1,-1 27 17,1 0-1,-27 53-31,0 27 15,0-1 1,0 0 0,0 1 15,0-54-15,0 1-16,0 26 15,-27-27 1,1 1-1,-1-27 1,1 26 0,0-26-1,-1 27 1,1-27 0,-1 0-1</inkml:trace>
  <inkml:trace contextRef="#ctx0" brushRef="#br0" timeOffset="36369.51">28046 11906 0,'0'27'125,"0"-1"-109,0 27-16,0 0 16,26 26-1,-26 27 1,53-53-1,-53 0 1,27-27 0,-1 1-1,27-1 1,0-26 0,-26 0-1,52 0 1,-26 0-1,-27-26 1,27-1-16,0-25 31,-53 25-15,27 1 0,-1 26-1,-26-27 1,0 1-1,0-27 1,0 26 0,0-26-1,-53 27 1,0-27 0,-26-26-1,26 26 1,0 26-1,-26 1 1,52-1 0,-79 27 15,80 0-15,-27 0-1,27 0 1</inkml:trace>
  <inkml:trace contextRef="#ctx0" brushRef="#br0" timeOffset="37418.33">28813 11853 0,'27'0'78,"26"0"-62,-27-26 0,106-27 31,-26 0-16,-79 53-16,-1 0 32,-26-26-31</inkml:trace>
  <inkml:trace contextRef="#ctx0" brushRef="#br0" timeOffset="38928.18">29607 11271 0,'-26'0'172,"-1"0"-141,1 0-15,-1 0 15,27 27 110,0-1-141,-26-26 16,26 27-16,0-1 15,0 1 1,26-27 156,1 0-172,-1 0 15,27 0 1,-53 26-16,26-26 16,1 0-1,-1 0 16,-26 26-15,27 1 0,-27-1-1,0 27 17,0-26-17,0-1-15,0 1 16,0 26-1,0-27 1,-27 1 0,1-27-1,-1 26 1,-25-26 0</inkml:trace>
  <inkml:trace contextRef="#ctx0" brushRef="#br0" timeOffset="40183.46">30163 11007 0,'-27'0'0,"1"0"16,-1 0 0,1 0 93,26 26-109,0 1 16,0-1-1,0 27 1,0-27 0,0 1 30,26-27-46,1 0 16,-1 0-16,1 0 31,-1 0 1,-26-27 14,0 1-30,0-1-16,0 54 156,0-1-140,0 1-16,0 26 16,0-27-16,0 27 15,0-26 1,0-1-1,0 1 48</inkml:trace>
  <inkml:trace contextRef="#ctx0" brushRef="#br0" timeOffset="41722.61">26194 13520 0,'26'0'78,"1"27"-63,-27-1 1,26 27 0,1 53-1,26-27 1,-27 1-1,-26-54 1,27 1-16,-27 25 31,0-25 1,26-27-17</inkml:trace>
  <inkml:trace contextRef="#ctx0" brushRef="#br0" timeOffset="42855.35">26220 13414 0,'27'0'47,"-1"0"-47,80 0 31,-79 0-15,-1 27 0,0-27-16,27 0 15,-53 26 1,27-26-1,-27 27 1,26-27 0,-26 53-1,0-27 1,27 1 0,-27 25-1,0-25 1,0-1-1,26 1 17,-26-1-17,0 1 1,0-1 0,0 27-1,0-26 1,0-1-1,-26 1 1,26-1 15,-27-26-15,27 26 31,-26 1 15,-1-27-15</inkml:trace>
  <inkml:trace contextRef="#ctx0" brushRef="#br0" timeOffset="43515.25">27014 13600 0,'0'0'0,"27"0"16,-1-27-16,0 1 31,1-1-31,-1 27 16,-26-26-16,53 26 15,-26-27 1,-1 27-16,27-53 31,0 53 0</inkml:trace>
  <inkml:trace contextRef="#ctx0" brushRef="#br0" timeOffset="44401.24">27093 13811 0,'27'0'62,"-1"0"-46,1-26-16,-1 26 16,54-53 15,-54 53-16,1 0 1,-1 0 15,1 0 94</inkml:trace>
  <inkml:trace contextRef="#ctx0" brushRef="#br0" timeOffset="45696.77">27676 13097 0,'0'26'78,"0"1"-62,0-1-1,0 1-15,26 26 32,-26 0-17,0-27 1,0 0-1,0 1 32,0-1-31,0 1 0,0-1 15,26-26 47,1 0-47,-1 0-15,27 0-1,-26 0 1,26 0-16,0-26 16,26 26-1,-26-27 17,0 27-17,0-26 1,-27 26-1,-26-27-15,27 27 16,-1 0 0,1 0 15</inkml:trace>
  <inkml:trace contextRef="#ctx0" brushRef="#br0" timeOffset="47267.01">27993 13070 0,'-26'0'47,"26"27"0,0-1-47,0 1 15,0-1-15,0 27 16,0 27 15,0-1 0,0-53-15,0 1 0,0-1-1,0 1 1,0-1 15,0 1 94,0 26 16,0-27-126,0 0 1,0 1 0,0-1-1,0 1 16,0-1 79</inkml:trace>
  <inkml:trace contextRef="#ctx0" brushRef="#br0" timeOffset="49561.31">28549 13123 0,'26'0'16,"-52"0"124,-1 0-93,1 0 0,26 27 219,0-1-251,0 1 1,0-1 0,0 1-1,0-1 1,53-26 156,-27 0-157,1 0 1,-1 0 0,1 0-16,-1 0 31,0 0 16,-26 27-16,27-1-15,-27 0-1,0 1 1,0-1-1,0 1 1,0-1 0,-27-26-1,27 27 1,-52-1 0,-1-26-1,0 27 1,26-27-1,-26 0 1,27 0 0,-1 0-1,1 0 48,-1 0 15</inkml:trace>
  <inkml:trace contextRef="#ctx0" brushRef="#br0" timeOffset="50808.96">28866 13203 0,'27'-27'203,"-1"27"-188,-26-26-15,53-1 16,-27 1-16,1-1 16,26 1-16,-53 0 15,53-1-15,-53 1 16,53-1-16,-27 1 15,27-1 1,53-26 15,-27 0 1,-52 27-17,-1-1 1,1 1 15,-1 26 16</inkml:trace>
  <inkml:trace contextRef="#ctx0" brushRef="#br0" timeOffset="52216.21">29713 12356 0,'0'26'203,"0"1"-187,0 26-16,0 0 31,0-27-31,0 1 0,0-1 16,0 1-16,0-1 16,0 1-1,0-1 1,26-26 140,1 0-140,-1 0-16,1 0 15,26 0 1,-27 0-16,27-26 16,0 26-1,-53-27 1,26 27-1,1 0 1</inkml:trace>
  <inkml:trace contextRef="#ctx0" brushRef="#br0" timeOffset="53189.23">29951 12462 0,'-26'26'78,"26"1"-62,0 26-16,-27-53 15,27 79 1,0-52-16,0-1 16,0 80-1,0-53 1,0-27-1,0 27 17,0-26-17,0-1 1,0 1 0,0-1-1,0 0 32</inkml:trace>
  <inkml:trace contextRef="#ctx0" brushRef="#br0" timeOffset="55494.64">30295 12330 0,'0'-27'0,"0"1"78,0-1-46,-27 27 61,1 0-77,0 0-16,26 27 94,0-1-79,0 1-15,0-1 32,0 0-17,0 1 1,0-1 0,26 1 46,0-27-46,1 0-1,-1 0 79,1 0-47,-27-27 0,0 1-16,0 79 141,0-27-156,0 1-1,0-1 79,0 1-78,0-1 15,0 1-16,0-1 17,0 1-17,0-1 63,0 0 16,0 1-47,0-1-47,0 1 16,0-1-1,0 1 1,0-1 0,0 1 15,0-1 47</inkml:trace>
  <inkml:trace contextRef="#ctx0" brushRef="#br0" timeOffset="57177.45">26458 14843 0,'0'-26'32,"0"79"93,0-27-110,0 0-15,0 1 16,0 26-1,0 26 1,0-26 0,0 0-1,0 0 1,0 26 0,0-52-1,0-1-15,0 27 31,0-26 16,27-27 78,-1 0-109,1 0 0,-1 0-16,1-27 15,26 1-15,-27 26 16,80-80-1,-53 54 1,26-27-16,-52 27 31,-1 26-15,27 0 0,-53-27-1,27 27 1,-1 0-1,0 0 17,1 0-17</inkml:trace>
  <inkml:trace contextRef="#ctx0" brushRef="#br0" timeOffset="58136.74">26564 15108 0,'-26'0'46,"-1"0"-30,27-27 78,27 27-79,-1 0-15,-26-26 16,53-1-16,-26 27 16,26 0-1,0-26 1,-27 26 0,0 0 30,1 0 17</inkml:trace>
  <inkml:trace contextRef="#ctx0" brushRef="#br0" timeOffset="58908.28">26247 14711 0,'0'-27'15,"53"27"1,-27 0-16,1 0 16,26 0-16,-27-26 15,0-1-15,80 27 16,53 0 15,-53-26 0,-80 26 16,1 0-16</inkml:trace>
  <inkml:trace contextRef="#ctx0" brushRef="#br0" timeOffset="59612.8">27517 14605 0,'26'0'62,"1"0"-30,-1 0-32,1 0 0,-1 0 15,1 0-15,-1 0 31,27 0-15</inkml:trace>
  <inkml:trace contextRef="#ctx0" brushRef="#br0" timeOffset="60095.06">27543 15002 0,'53'0'78,"-26"0"-78,-1 0 15,27 0 1,26-27 0,-26 27-1,-26 0 1,-1 0-1</inkml:trace>
  <inkml:trace contextRef="#ctx0" brushRef="#br0" timeOffset="61045.18">28125 14393 0,'0'27'78,"0"-1"-62,0 1-16,0 26 16,0 79 15,0-79 0,0-27 16,0 1-31,0-1 15,53-26 31,-26 0-62,26 0 16,-27 0 0,1 0-16,25 0 15,-25 0 1,-1 0-1,1 0 1,-1 0 15,1 0 1</inkml:trace>
  <inkml:trace contextRef="#ctx0" brushRef="#br0" timeOffset="61771.47">28363 14446 0,'-26'27'47,"26"-1"-31,0 1-16,0 52 31,0 106 0,0-132-31,0 132 32,0-79-1,0-79-15,0-1-1,0 1 48</inkml:trace>
  <inkml:trace contextRef="#ctx0" brushRef="#br0" timeOffset="63439.64">28628 14658 0,'0'0'0,"0"-27"31,-26 27 78,-1 0-62,27 53-31,0-26-1,0-1-15,0 1 16,0-1-16,0 1 16,0 26-1,0-27 1,27-26 0,-27 26-1,26 1 1,27-27-1,-27 0 1,27 0 0,-26 0-1,-1 0 1,1 0 0,-1 0-16,-26-27 31,27 27-16,-27-26 17,26 26-32,-26-26 31,0-1-31,0 1 16,27-1-1,-27 1 1,0-1-1,0 1 1,0-1 0,0 1-1,0-1 1,-27 1 0,1 0-1,-1-1 1,1 27 15,-1-26-15,1 26 31,-1 0-32,1 0 1,-1 0-1,1 0 79,0 0-63,-1 0 32,1 0 46</inkml:trace>
  <inkml:trace contextRef="#ctx0" brushRef="#br0" timeOffset="66341.7">29263 14684 0,'0'-26'188,"27"26"-173,-27-27-15,52 27 16,-52-26-16,27 0 0,-1 26 16,1-27-16,-1 27 31,-26-26-15,27 26-16,-27-27 46,53 27-30,-53-26 15,26 26 1,1 0 14,-27-27-30,26 27 62,0 0 0,-26-26 110</inkml:trace>
  <inkml:trace contextRef="#ctx0" brushRef="#br0" timeOffset="67879.78">29819 13785 0,'0'26'250,"0"27"-234,0 0-16,0 0 0,0 26 16,0 1-1,0 26 1,0-1 0,0-52-1,0-26 1,0-1-16,0 1 31,26-27 78,1 0-93,26 0 0,-27 0-1,27 0 1,0-27 0,-27 27-16,-26-26 15,53-1 1,0 27-1,-26-26 1,-1 26 0</inkml:trace>
  <inkml:trace contextRef="#ctx0" brushRef="#br0" timeOffset="68736.69">30163 14076 0,'0'26'78,"0"1"-62,0 26-16,-27-27 16,27 1-16,-26 52 15,26-26 17,0-27-32,0 27 15,0 0 1,-27 0-1,27-26 1,0 25 0,0-25-1,0-1 79</inkml:trace>
  <inkml:trace contextRef="#ctx0" brushRef="#br0" timeOffset="70186.19">30374 14023 0,'0'26'140,"0"1"-140,0-1 16,0 1 0,0 79 15,0-80 78,27-26 94,26 0-203,0 0 16,0-26 0,-1 26-16,54-53 31,-79 53 31,-1 0 1,1 0-48,-1 0 1,1 0 0,-1 0-16</inkml:trace>
  <inkml:trace contextRef="#ctx0" brushRef="#br0" timeOffset="71652.72">30692 13917 0,'-27'27'156,"27"25"-141,0 1 1,0-26-16,-26 26 16,26-27-1,0 27 1,-27 27 0,27-1-1,0-53 1,0 27-1,0 0 1,0-26 0,0-1 46,0 1 1</inkml:trace>
  <inkml:trace contextRef="#ctx0" brushRef="#br0" timeOffset="74042.98">26644 16140 0,'0'0'0,"-27"0"0,27-27 32,0 1-17,0 52 95,0 1-110,0-1 15,0 0-15,0 27 16,0 80-1,0-54 1,0 27 0,0-80-1,0 54 1,0-54 0,0 27-1,0-26 16,0-1-15,0 1 0</inkml:trace>
  <inkml:trace contextRef="#ctx0" brushRef="#br0" timeOffset="75021.62">26617 15716 0,'27'0'156,"-1"0"-140,1 0 0,-1 0-1,1 0 17,-1 0-17,0 0 1,1 0-1,-27-26 1,26 26 0,1 0-1,-27-27 1,26 27 0,1 0-1,-1 0 1,1 0 15</inkml:trace>
  <inkml:trace contextRef="#ctx0" brushRef="#br0" timeOffset="76161.5">26723 16113 0,'27'0'187,"-1"0"-187,0 0 16,27 0-1,-26 0-15,26 0 16,-27 0 0,1 0-1,-1 0 1,1 0 15,-27-26 0,26 26-15,0 0 47,1 0-32,-1 0-16</inkml:trace>
  <inkml:trace contextRef="#ctx0" brushRef="#br0" timeOffset="76961.43">27358 16060 0,'0'0'0,"27"0"31,25 0-15,-52-26 0,27 26-1,26-27-15,53 1 31,26 26 1,-79 0-17,-27-27 1,1 27 46</inkml:trace>
  <inkml:trace contextRef="#ctx0" brushRef="#br0" timeOffset="77779.7">27411 16298 0,'26'0'31,"1"0"-16,26 0-15,26 0 16,106 0 15,-105-26 16,-54 26-31,1 0-1,-1 0 48,-26-27-1,27 27-62</inkml:trace>
  <inkml:trace contextRef="#ctx0" brushRef="#br0" timeOffset="82020.06">28496 15690 0,'-27'0'1344,"1"0"-1282,-1 0-31,1 0 1,-1 0 30,1 26 1,26 1-32,-26-27-31,26 26 15,0 1 17,0-1-17,0 1 1,0-1 0,0 0-1,0 1 16,0-1-15,0 1 0,0-1-1,0 1 1,0-1 0,0 1-1,0-1 1,0 1-1,0-1 1,0 0 0,26-26-1,-26 27 17,26-27-17,1 0 1,-27 26-1,26-26 1,1 0-16,-1 0 16,1 0-1,-1 0 17,1 0-17,-1 0 16,-26-26 1,27-1-17,-27-25 17,26 52-32,-26-27 15,27 27 1,-27-26-1,0-1 17,0 1-17,0-1 17,0 1-17,0-27 1,0 26-16,0 1 31,0 0-15,0-1-1,0 1 17,0-1-1,-27 27-31,27-26 15,0-1 1,-26 1 0,26-1-1,-27 27 17,27-26-17,-26-1 1,-1 27 15,1 0 32,-1 0-17,1 0-14</inkml:trace>
  <inkml:trace contextRef="#ctx0" brushRef="#br0" timeOffset="83274.11">28919 15849 0,'27'0'125,"-1"0"-109,0 0-1,1 0-15,-1 0 16,1-27-16,-1 27 16,27 0-16,0 0 15,-26 0 1,52-26 15,0 26 0,-52-27-15,-27 1 0,26 26-16,1 0 15,-1 0 32</inkml:trace>
  <inkml:trace contextRef="#ctx0" brushRef="#br0" timeOffset="84720.92">29607 15266 0,'0'-26'78,"0"0"-31,26 26-47,1 0 15,-1-27 1,1 27 0,-1 0-16,1 0 15,-1 0 1,-26 53 31,0-27-32,0 1-15,0 52 16,0 1 0,-26-80 15,26 26-15,0 1-1,26-27 63,27 0-62,0 0 0,-26 0-16,-1 0 15,27 0 1,-27 0-1,1 0 1,-27 26 0,0 1 15,0 25-15,0-25-1,-27 26 1,-26-27-1,-26 27 1,26-53 0,0 27-16,27-27 15,-1 26 1,1-26 0</inkml:trace>
  <inkml:trace contextRef="#ctx0" brushRef="#br0" timeOffset="86588.96">30374 14975 0,'-26'0'31,"26"-26"-31,-27 26 16,1 0 0,-1 0-1,1 0 1,0 0 0,-1 0 15,1 0 16,-1 26-32,27 1 1,0-1 0,0 1-1,0-1 1,0 1-1,0-1 1,27-26 0,-1 0-1,1 0 17,-1 0-1,0 0-31,1 0 31,-27-26-15,26-1-16,-26 1 31,27 26-15,-27-27 15,26 27-16,-26 27 110,0 52-125,0-52 16,0-1-16,27 27 16,-27 0-16,0 0 31,0 0-31,0 0 16,0-27-1,0 1 1,0-1-1,0 1 1,0-1 0,0 0 46,0 1 110</inkml:trace>
  <inkml:trace contextRef="#ctx0" brushRef="#br0" timeOffset="91855.78">26591 15796 0,'0'26'250,"0"1"-234,0-1-1,0 0 1,0 1-1,0-1 1,0 27 31,0-26-31,0-1-1,0 1 1,0-1-1,0 1 1,0-1 0,0 0-1,0 1 1,0-1 0,0 1 30,0-1-14,0 1-1,0-1 0,0 1 32,0-1-48,0 1 1,0-1 0,0 1 15,0-1 31,0 0-30,0 1-1,0-1 0,0 1 16,0-1-31,0 1 359</inkml:trace>
  <inkml:trace contextRef="#ctx0" brushRef="#br0" timeOffset="95214.23">24686 7197 0,'0'26'141,"-27"-26"-125,-26 0-1,53 27-15,-105-27 31,52 52-15,26-52 0,-26 27 15,27-1-15,-1-26-16,1 27 15,26-1 16,0 1-15,0-1 15,26 1-15,54-1 0,-1 1-1,-26-27 1,0 0-1,-27 0 1,-26 26-16,27-26 16,-27 27 15,0 25-15,0 28-1,0-54 1,-53 80-1,0-53 1,0 0 0,0-27-1,0 1 1,27-1-16,-1-26 16,1 0-1,-1 0 1</inkml:trace>
  <inkml:trace contextRef="#ctx0" brushRef="#br0" timeOffset="96180.48">25162 7408 0,'-26'0'32,"-1"0"-17,1 0 16,-1 0 1,1 27-1,-1-27-31,27 53 16,-26-27-1,26 27 1,-27-26-1,27-1 17,-26 27-17,26-27 1,0 27 0,0-26-1,0-1 1,26 1-1,1-27 1,26 26 0,-27 1-1,27-27 1,-26 0 0,-1 0-16</inkml:trace>
  <inkml:trace contextRef="#ctx0" brushRef="#br0" timeOffset="97101.7">25321 7514 0,'0'27'46,"0"-1"-46,0 1 16,0-1 0,0 0-1,0 1 1,0-1 15,26-26 0,1 0-15,-27 27-16,26-27 16,1 0-16,26 0 31,-27 0-15,0 0-1,1 0 1,-1 0-1,1-27 1,-27 1 15,26-1-15,-26 1-16,0 0 16,0-1 15,0 1-16,-53-1 1,27 27 0,-27 0 15,27 0-15,-1-26-1,1 26 1,-1 0-1</inkml:trace>
  <inkml:trace contextRef="#ctx0" brushRef="#br0" timeOffset="98272.09">25638 7435 0,'27'0'93,"-1"0"-77,1 0-16,-1 0 16,27 26 15,-27-26-15,1 27-1,-27-1 16,26-26-31,-26 27 32,0-1-17,-26-26 126,26-26-125,0-1 15,0 1 0,0-1-31,0 1 16,0-1 15,0 1 0,0-1 79,0 1-64</inkml:trace>
  <inkml:trace contextRef="#ctx0" brushRef="#br0" timeOffset="99951.62">26062 7408 0,'26'0'47,"1"0"-31,-1 0-16,0 0 15,1 0 1,-1 0-16,1 0 31,-1 0 1,1 0-1,-27-26 0,0-27-15,0 26 15,0 1 0,-27 26-15,1 0 15,-1 0-15,1 0-1,-1 0 1,1 0 0,0 0 46,-1 0 1,27 26-1,0 1-31,0-1-15,0 1 0,0-1-16,0 1 15,0-1 1,0 1-1,27-1 1,-27 1 0,26-27-16,0 26 31,1 1-15,26-27-1,-53 26 1,26 0-1,1-26 1,-1 0-16,1 0 63</inkml:trace>
  <inkml:trace contextRef="#ctx0" brushRef="#br0" timeOffset="103817.24">26882 7355 0,'26'0'203,"1"0"-188,-1 0-15,1 0 16,-1 0 0,1 0 15</inkml:trace>
  <inkml:trace contextRef="#ctx0" brushRef="#br0" timeOffset="104580.22">26829 7594 0,'53'0'109,"-27"0"-109,-26-27 16,53 27-16,-26-26 16,-1 26-16,1-27 15,-1 27-15,106-53 32,-52 27-1,-54 26 0,1 0-31,-1-27 31</inkml:trace>
  <inkml:trace contextRef="#ctx0" brushRef="#br0" timeOffset="105807.04">27596 7064 0,'0'-26'31,"0"52"79,0 1-110,0-1 15,0 1 1,0 26 0,0-27-1,0 1 32</inkml:trace>
  <inkml:trace contextRef="#ctx0" brushRef="#br0" timeOffset="107074.54">27755 7117 0,'26'0'125,"1"0"-94,-27 27-16,0-1-15,0 1 32,26-27 77,1-27-78,-27 1-15,26 26 0,-26-27-1,0 1-15,27 26 16,-27-27-1,26 1 32,1 26 16,-1 0-16,-26 26-47,27-26 15,-27 53-15,0-26 16,26-27 15,-26 26-31</inkml:trace>
  <inkml:trace contextRef="#ctx0" brushRef="#br0" timeOffset="107728.32">28258 7011 0,'26'0'78,"-26"27"-62,0 26-16,0 0 31,27 0-31,-27 26 31,0-53-15,0 27-1,0-26 32</inkml:trace>
  <inkml:trace contextRef="#ctx0" brushRef="#br0" timeOffset="108608.3">28311 6853 0,'26'-27'31,"-26"1"-15,26 26 0,1-27-1,-1 27 1,-26-26-1,27 26 1,-1 0 31,-26 26 0,0 1-32,0-1 1,0 1-16,0-1 16,0 1-1,0 26 1,0-27 0,0 0-1,-26 1 1,-1-1-1,1 1 1,-1-27 0,27 26 15,-26-26-15</inkml:trace>
  <inkml:trace contextRef="#ctx0" brushRef="#br0" timeOffset="109596.46">28628 6932 0,'0'27'78,"27"-27"-62,-27 26-16,0 0 16,0 1-1,26-27-15,-26 26 31,26-26 1,1 0-1,-1-26 0,-26-27-15,27-26-1,-27 52 1,0 1 0,0-1-1,0 1 1,0-1 0,0 1-1,26 52 48,-26 1-48,0-1-15,27 27 16,-1 27 0,27-28-1,-26-25 1,-27-1-16,26-26 15,-26 27-15</inkml:trace>
  <inkml:trace contextRef="#ctx0" brushRef="#br0" timeOffset="110278.43">29131 6191 0,'0'27'63,"0"-1"-48,0 54-15,0-28 16,0 28-16,0-1 15,0 54 1,0-28 0,26-25-1,-26-54 1,0 27 0,0-26-1,0-1 1,0 0 31</inkml:trace>
  <inkml:trace contextRef="#ctx0" brushRef="#br0" timeOffset="111055.75">28919 6641 0,'0'-26'0,"27"26"125,-1 0-109,27 0 0,-27 0-1,1 0 1,-1 0-1,1 0 1,-1 0 15,1 0 32</inkml:trace>
  <inkml:trace contextRef="#ctx0" brushRef="#br0" timeOffset="112296.33">30004 5662 0,'-27'0'78,"27"27"-62,-26-27-16,26 26 15,-53 0 1,53 1-16,-26-1 15,-54 80 1,27 0 0,27 0-1,-1-53 1,-26 26 0,27 1-1,26-28 1,-26 81 15,26-27-15,0-53-16,0-1 31,0 1-15,0 0-1,0-26-15,26 26 16,0-27-1,1 27 1,-1 0 0,1-27-1,-1 1 1,1-1 0,26 1-1,-27-1 1,1 1 15,26-1-31,-27 1 47</inkml:trace>
  <inkml:trace contextRef="#ctx0" brushRef="#br0" timeOffset="113030.63">29977 6429 0,'-26'-26'16,"0"26"46,-1 0 32,27 26-63,0 1-31,0-1 16,0 1 0,0-1-16,0 1 15,0-1 17</inkml:trace>
  <inkml:trace contextRef="#ctx0" brushRef="#br0" timeOffset="113484.35">30057 6324 0,'0'26'62,"0"0"-46,0 1 0,0-1-1,0 1 1</inkml:trace>
  <inkml:trace contextRef="#ctx0" brushRef="#br0" timeOffset="114266.9">30268 6324 0,'0'0'0,"0"52"15,0-25-15,0 52 0,0-26 16,-26 159-1,26-27 17,0-106 15,0-52-16,0-1-16,26-26 95,1 0-110,-1 0 15,1 0-15,26 0 16,-27 0 0,27-26-1,-26 26 1</inkml:trace>
  <inkml:trace contextRef="#ctx0" brushRef="#br0" timeOffset="114796.1">30189 6879 0,'0'-26'0,"0"-1"78,27 27-78,-1-26 15,0 26-15,27 0 16,-26-27 0,-1 27 15</inkml:trace>
  <inkml:trace contextRef="#ctx0" brushRef="#br0" timeOffset="115312.21">30242 6482 0,'0'-26'16,"26"-1"-1,1 27-15,-1-26 16,1 26-16,-1-27 16,1 27-16,26-26 15,26 0 16,-52 26 1,-1 0-1,-26-27-31,26 27 31</inkml:trace>
  <inkml:trace contextRef="#ctx0" brushRef="#br0" timeOffset="116528.21">30612 6800 0,'0'26'141,"0"1"-125,0-1-1,0 27-15,27-26 16,-27 52-1,0-53-15,0 27 32,0-79 46,0-27-78,0-53 31,0 27-31,26-1 31,1 27-15,-27 1 0,26 52-1,-26-27-15,27 27 16,-1 0-16,1 0 15,-1 0 1,1 0 0,-1 27-1,0 25 1,1 28 0,-1-27-16,-26 0 15,27 26 1,-27-53-1,0 1 1,26-1 31</inkml:trace>
  <inkml:trace contextRef="#ctx0" brushRef="#br0" timeOffset="117009.02">31036 6085 0,'0'0'0,"26"53"0,1 27 16,-27 52 0,53 0-1,-27 1 1,-26-1 0,27-79-1,-1 0 1,-26-27-1,0 1 17</inkml:trace>
  <inkml:trace contextRef="#ctx0" brushRef="#br0" timeOffset="117756.33">31036 6482 0,'0'-26'15,"0"-1"32,26 27-47,27 0 16,-26 0 0,-1 0-1,1 0 1,-1 0 15</inkml:trace>
  <inkml:trace contextRef="#ctx0" brushRef="#br0" timeOffset="118846.15">31406 6562 0,'27'0'47,"-1"0"-31,1-27-1,-27 1 1,26-1-16,-26 1 15,0-1 17,0 1-17,0-1-15,0 1 16,0 0 15,-26 26-15,-1 0-1,1 0 1,-1 0 15,1 0-15,26 26 0,-27 0-16,27 1 15,-26-1 1,26 27-16,0-26 15,0 52 1,0-26 0,26 53 15,1-53-15,26 26-1,26-26 1,-26-53-1,0 0-15</inkml:trace>
  <inkml:trace contextRef="#ctx0" brushRef="#br0" timeOffset="119594.96">31724 6297 0,'0'27'0,"0"-1"0,0 27 16,0 0 0,26 0-1,1-27 1,-27 1-16,26 26 15,-26-27 1,0 1-16,27-27 31,-27 26 1,0-52 93,0-1-110,0 1-15,0-27 16,0 26-1,0 1 1,0-1 15,26 1 1,0-1-17,-26 1 1</inkml:trace>
  <inkml:trace contextRef="#ctx0" brushRef="#br0" timeOffset="124767.43">32385 6297 0,'-26'0'172,"-1"0"-141,1 0-15,-1 0 15,27 27-31,0-1 0,-26-26 16,26 26 15,0 1-15,0-1-1,0 1 1,0-1 0,26-26-1,-26 27 1,27-27-1,26 0 1,-27 26 0,1-26-1,-1 27 1,1-27 0,-27 26-16,26-26 31,-26 27 0,0-1-15,-26 1-1,-1-27 1</inkml:trace>
  <inkml:trace contextRef="#ctx0" brushRef="#br0" timeOffset="125629.22">32808 6324 0,'-26'0'110,"0"0"-95,26 26 48,-27-26-63,27 26 15,0 1 1,0-1 0,0 1-1,0-1 1,0 1-1,0-1 1,0 1 0,27-1-1,-1-26 1,0 0 0,1 0-1,-1 0 1,1 0-1,-1 0 1,1 0 0,-27-26-16</inkml:trace>
  <inkml:trace contextRef="#ctx0" brushRef="#br0" timeOffset="126245.46">32967 6429 0,'-26'0'31,"26"27"-31,0-1 16,0 1-1,0-1 1,0 1-1,0-1-15,0 1 32,26-27-32,1 0 15,-1 0 17,1 0-17,-1 0 16,1 0-15,-1-27 15,-26 1-31,0-1 32,0 1-17,-26-1 1,-27 1-1,26-1 1</inkml:trace>
  <inkml:trace contextRef="#ctx0" brushRef="#br0" timeOffset="127014.1">33205 6403 0,'0'26'94,"27"-26"-63,-27 27-15,0-1-1,0 1 1,0-1 0,0 1-1,0-1 16,0-52 79,0-27-95,0 26 1,0 1-16,0-27 16,0 26-16,53-25 15</inkml:trace>
  <inkml:trace contextRef="#ctx0" brushRef="#br0" timeOffset="127867.31">33443 6376 0,'27'0'16,"-1"0"15,-26-26 0,0 0 0,-26 26 32,-1 0-63,1 0 47,26 26 15,0 0-46,0 1-16,0-1 16,0 27-16,0-26 15,26 26 1,1 0-1,-1-53 1,1 26 0</inkml:trace>
  <inkml:trace contextRef="#ctx0" brushRef="#br0" timeOffset="128416.99">33417 5609 0,'26'27'16,"1"-27"0,-27 26-1,53 27 16,-27-27 1</inkml:trace>
  <inkml:trace contextRef="#ctx0" brushRef="#br0" timeOffset="129051.4">33602 5583 0,'0'0'0,"27"0"63,-1 26-32,-26 1-15,27-1 15,-1 1-16,-26-1 17</inkml:trace>
  <inkml:trace contextRef="#ctx0" brushRef="#br0" timeOffset="130199.96">33761 5371 0,'26'0'78,"1"53"-78,-27-27 15,26 1-15,27 79 32,0 79-1,-26 0 0,-27-79 0,0-53-15,0-27-16,0 1 16,0 52-1,0-52 1,0 26-1,0-1 17,0 1-17,-27 27 1,27-27 0,0-27-1,-26 27 1,26-26-1,-27 25 1,27-25 0,0-1 15</inkml:trace>
  <inkml:trace contextRef="#ctx0" brushRef="#br0" timeOffset="133866.44">26855 7355 0,'27'0'203,"-1"0"-172,1 0-15,-1 0 15,1 0-15,-1 0 15,1 0 16,-27-26-16,26 26-15,0 0-16,-26-27 15,27 27 1,-503 0-1,1005-26 1,-503 26 0</inkml:trace>
  <inkml:trace contextRef="#ctx0" brushRef="#br0" timeOffset="134977.17">27676 6694 0,'0'-26'16</inkml:trace>
  <inkml:trace contextRef="#ctx0" brushRef="#br0" timeOffset="144540.16">32465 6588 0,'-27'0'234,"27"27"-218,-26-27-1,26 26 1,0 1-1,0-1 17,-27-26-1,27 26 31,-26-26-46,-1 0 31</inkml:trace>
  <inkml:trace contextRef="#ctx0" brushRef="#br0" timeOffset="156501.1">25665 8149 0,'-27'0'78,"1"0"-31,-1 0 0,1 0-32,-1 0 1,1 27 15,26-1-15,0 27-1,-26-53-15,26 26 16,0 1 0,0-1-1,0 1 1,0-1-1,0 1-15,0-1 32,0 1-17,0-1 1,0 1 15,0-1 16,26-26-31</inkml:trace>
  <inkml:trace contextRef="#ctx0" brushRef="#br0" timeOffset="157519.1">25559 8387 0,'0'-26'125,"26"26"-109,1-27 0,-1 27-1,54 0 17,-54 0-1,1 0 0,-27 27 110,0-1-126,0 1 1,0-1 0,0 1-1,0-1-15,0 1 16,0-1-16,-27-26 15,27 53 1,0 0 0,0-27-16,0 1 15,0-1 1,0 1 0,0-1-1,0 1 1,0-1 15</inkml:trace>
  <inkml:trace contextRef="#ctx0" brushRef="#br0" timeOffset="158910.6">25850 8520 0,'0'-27'15,"0"1"63,26 26-46,1 0-32,26 0 31,-27 0-16,1 0 1,-1 0 15,1 0 1,-27 26-1,0-52 188,0-1-204,0 1 32,0-1-16,0 1 1,26 26-17,-26-27 1,27 27-16,-1 0 31,0 0-31,1 0 78,-1 0 16</inkml:trace>
  <inkml:trace contextRef="#ctx0" brushRef="#br0" timeOffset="159875.65">26353 8308 0,'-27'0'16,"1"0"15,-1 0 0,1 79 16,-1-26-16,27 0 1,0 0-1,0-27 0,27-26 0,-1 0-15,1 0 46,-27-26-46,0 0 0,26 26-1,-26-27-15,0 1 16,0-1 15,27 27 63,-1 0-94,-26 27 16,27-1-1,-1 1 1,0-1 15,1-26-15</inkml:trace>
  <inkml:trace contextRef="#ctx0" brushRef="#br0" timeOffset="161613.63">26670 8176 0,'-26'26'0,"-1"-26"16,1 0 15,-1 27-15,1-27 15,26 26-15,-27-26-1,27 26 1,0 1 0,0-1 15,0 1-15,27-27 62,-1 0-63,1 0 17,-1-27-17,-26-26 1,0 27-1,0-53 1,0 26-16,0 0 16,0 0 15,0 26-31,0 1 31,0 0-31,0-1 16,0 1-1,0-1 126,0 80-47,0-26-79,0 25-15,27 1 16,-27 0-16,26-26 16,1 52-1,-27-52 1,26-1 0,-26 0-16,27-26 15,-27 27 1,0-1 62,0 1 0</inkml:trace>
  <inkml:trace contextRef="#ctx0" brushRef="#br0" timeOffset="162647.6">26776 8334 0,'26'0'16,"-26"-26"15,27 26-15,-1 0-16,-26-27 15,27 27-15,-27-52 16,26 25 0,-26 1 15,0-27-15,0 26-1,0 1 1,0-1-1,0 1 1,0 52 187,0 1-203,0-1 16,0 1-1,0-1-15,0 1 16,0-1 0,0 1-16,0-1 15,27 0 17,-1-26-32,-26 27 15,27-1 16,-1-26-15,1 0 78</inkml:trace>
  <inkml:trace contextRef="#ctx0" brushRef="#br0" timeOffset="165066.01">26009 10689 0</inkml:trace>
  <inkml:trace contextRef="#ctx0" brushRef="#br0" timeOffset="165587.14">26009 12409 0</inkml:trace>
  <inkml:trace contextRef="#ctx0" brushRef="#br0" timeOffset="166084.68">26882 15028 0</inkml:trace>
  <inkml:trace contextRef="#ctx0" brushRef="#br0" timeOffset="178812.31">767 10954 0,'-26'0'3578,"0"0"-3547,-1 0 1,27 26-1,0 1-16,0-1 1,0 1 0,0-1-1,0 0 1,27 1 0,78-1-1,-78-26-15,79 0 16,-53 27 15,26-1-31,-26-26 31,-27 27-15,1-1 0,-27 1-1,26-1 1,1 1-1,-27-1 1,0 1 0,0-1-1,0 0-15,0 1 16,-27-1 0,1-26-1,-80 0 1,53 0-1,-26 0 17,26 0-17,26 0 1,1 0 15,26-26-15,0-1-1,0 1 1,0-27 0,0 27-1,0-1 1,0-26-16,0 27 16,0-27-1,0 26 1,0 1-1,0-1 17,0 1-17,0 0 1,0-1 15</inkml:trace>
  <inkml:trace contextRef="#ctx0" brushRef="#br0" timeOffset="180181.06">1402 10769 0,'-52'0'94,"25"0"-79,1 0 1,-1 0-16,1 0 16,-1 26 15,27 0 78,0 27-93,0-26 0,0-1-1,0 1-15,0-1 16,0 27-1,0-26 1,0-1 0,0 0 15,0 1-15,27-27-1,-1 0 1,1 0-1,52-27 1,-26 1 0,-53 0-16,53 26 15,0-27 1,0 27 0,0 0-1,-27 0 1,0 0 15,1 0-31,-1 0 31,1 27-15,-27-1 0,0 0-1,0 1 1,0 52-1,0-52 1,-27 26 0,-26-27-1,1 1 1,52-1 0,-27-26-1</inkml:trace>
  <inkml:trace contextRef="#ctx0" brushRef="#br0" timeOffset="184812.46">28178 9525 0,'27'0'140,"-1"0"-140,54-26 0,105-27 31,926-133 1,-132 54-1,-132 106 0,-768 26-15,0 0-16,80 0 31,-53 0-31,-27 0 31,-26 0-15,-26 0 0,26 0-1,-27 0 16</inkml:trace>
  <inkml:trace contextRef="#ctx0" brushRef="#br0" timeOffset="189627.51">28549 8784 0,'0'-26'47,"0"-1"-31,0-26-1,0 0-15,0-26 16,0-27-1,0 53-15,0-53 32,26 1-17,-26 52 1,0 0 0,0 26-1,27 1 16,-27-1-15,26 27 0,1 0-1,25-26 1,1 26-16,27 0 16,26-26-1,-27 26 1,-26 0 15,26 0-31,-52 0 31,26 0-15,0 0 0,-27 0-1,27 0 1,-27 0-1,27 0 1,0 0 0,-26 0-1,-1 0 1,-26-27 531,0 1 328</inkml:trace>
  <inkml:trace contextRef="#ctx0" brushRef="#br0" timeOffset="195126.01">926 13705 0,'-26'0'1906,"26"27"-1906,-27-27 735,1 0-720,-1 0 1,1 0 0,-1 0-16,1 0 15,-27 0 16,27 0-15,-1 0 15,27 26 79,0 1-79,0-1-15,0 1-1,0-1 1,0 1-1,0-1 1,0 1 0,0-1-1,0 0 1,0 1 15,0-1-15,0 1 31,27-27 62,-1 0-93,1 0-1,-1 0 1,0 0 0,1 0-1,-1-27-15,1 27 16,-1 0-1,1 0 17,-1 0-32,1 27 31,-27-1-15,26 54-1,1-27 1,-27 0-1,0-27 1,0 27 0,0 0-1,-27-27 1,-26-26 0,0 0-1,0 0 1,0 0-1,27 0 1,0 0 0,-1 0 15,1 0-15</inkml:trace>
  <inkml:trace contextRef="#ctx0" brushRef="#br0" timeOffset="196088.43">1323 13626 0,'0'53'125,"0"-27"-109,0 1-16,0-1 15,0 212 17,27-132-17,-1 53 1,0-80 0,1 1-1,-27-54 1,26 1-1,1-27 32,-27 26-15,0 1 14</inkml:trace>
  <inkml:trace contextRef="#ctx0" brushRef="#br0" timeOffset="201319.75">28893 11589 0,'0'-27'157,"0"1"-142,0-1 17,0 1-17,0-1 1,0-25-16,0-1 31,0 26-15,0 1-16,0-27 31,0 0-15,0 26-1,0 1 1,0-1 15,0 1 0,0 0-31,0-1 32,0 1 14,0-1-14,0 1-17,0-1 79,0 1-63,26 26-15,1 0 0,-1 0-16,0-27 15,1 27 1,-1-26-16,54 26 15,-1-27 1,53 1 0,1-27 15,-80 53-31,105-53 16,1 0-1,-53 27 1,26-27-1,-52 26-15,52 1 16,-26 0 0,-27-1-1,-26 27 1,0-26 0,-27 26-1,1 0 1,-1 0-16,1 0 47,-1 0 31,1-27 906,-1 27-968,1-26 31</inkml:trace>
  <inkml:trace contextRef="#ctx0" brushRef="#br0" timeOffset="202378.89">31565 10372 0,'0'-27'16,"-27"27"62,-25 0-62,25 0-1,-26 0 32,27 0-47,-1 27 16,1-1 15,-1 1-15,27-1-1,-26 1 1,26-1-1,0 0 1,0 1 0,0-1-1,0 1 1,26-1 0,54-26-1,-27 27 1,26-27-1,0 0 1,1 0 0,-27 0 15,-27 0-15,1-27-1,-1-26 1,1 27-1,-1-1 1,-26 1 0,0 0-16</inkml:trace>
  <inkml:trace contextRef="#ctx0" brushRef="#br0" timeOffset="206273.99">1138 16457 0,'0'27'187,"0"25"-171,0-25-1,0-1-15,0 1 16,0 79 0,-27 0-1,27-1 1,-26-52 0,26 0-16,-27 0 15,27-26 1,0-1 31,53-79 31,0 27-63,0-27-15,0 26 16,27-26-16,-1 0 16,133-52-1,-160 78 1,1 1 0,0 26-1,-26 0 1,-27-27-1</inkml:trace>
  <inkml:trace contextRef="#ctx0" brushRef="#br0" timeOffset="207009.92">1350 16563 0,'0'26'47,"0"1"-31,0 26-16,26 0 15,53 185 32,-26 26-15,0-184-17,-53-27 1,0-27-1,27 1 1,-1-27-16,-26 26 16,27-26 93,-1 0-78</inkml:trace>
  <inkml:trace contextRef="#ctx0" brushRef="#br0" timeOffset="208088.94">1720 16272 0,'-27'-27'15,"54"1"79,26-1-94,-27 27 16,133-26 15,-132 0-31,105-1 47,-106 1 0,1 26-32,-27 53 48,0-1-48,0 1-15,0 80 16,0-27 0,0 26 15,0 0-15,0-52-1,0-28-15,0 54 16,0-26-1,0-1 1,26-53 0,-26 1-1,0-1 1,0 1 31</inkml:trace>
  <inkml:trace contextRef="#ctx0" brushRef="#br0" timeOffset="208801.91">2011 16616 0,'0'-27'94,"26"1"-63,1-1-31,185-52 32,-133 53-32,27-1 15,53-52 1,-80 79 0,-53 0-1,1 0 16,-27-27-15,26 27 15</inkml:trace>
  <inkml:trace contextRef="#ctx0" brushRef="#br0" timeOffset="212116.34">29607 14499 0,'0'-53'172,"-26"0"-172,-1 27 16,1-27-16,26 0 15,0 27-15,-27-27 16,1 0-16,26 0 16,0 26-16,-27-26 15,1 27-15,26 0 32,0-1-32,-27 1 31,27-1 0,0 1 0,0-1 16,0 1 0,27-1-31,-1 1-16,27-1 31,27-26-15,-1 27-1,0-27 1,-52 53-16,79-53 15,-27 27 1,0-27 0,1 26-1,-27 1 1,0-27 0,-1 27-1,-25 26 1,-27-27 15,26 27-31</inkml:trace>
  <inkml:trace contextRef="#ctx0" brushRef="#br0" timeOffset="213862.65">29210 12885 0,'0'-26'93,"0"-27"-77,-26 26-16,26 1 16,0-53-16,-27 26 15,1 0 1,26 26 15,0 1-31,0-1 31,0 1-15,0-1 0,0 1 15,0-1-16,0 1 1,0 0 0,26-1-1,54-26 1,-1 0 0,80 0-1,-1 0 1,1 1-16,106-1 31,79-53-31,-80 26 31,-78 1-15,52 0 0,-27-54-1,54 54 1,-159 26-1,-27 0 1,-26 0 0,0 53-1,-53-26 1,26 26 0,1 0 62</inkml:trace>
  <inkml:trace contextRef="#ctx0" brushRef="#br0" timeOffset="214619.18">32173 11139 0,'0'53'15,"0"-27"1,0 1-16,0 26 16,0 26-1,0 27 17,0-53-1,0-27-31</inkml:trace>
  <inkml:trace contextRef="#ctx0" brushRef="#br0" timeOffset="-214104.56">32226 11298 0,'0'0'0,"27"0"16,-1 0-16,1 0 16,26 0 15,-27 0-15,1 0-1,-1 0 1,-26 26-16,27-26 31,-27 27 16,0-1-31,0 1 15,0-1-16,0 0 1,0 1 0,0-1-1,0 1 1,-27-27 0,27 26-1,-26 27 1,-1-26-1,1-27 17,-1 26-32</inkml:trace>
  <inkml:trace contextRef="#ctx0" brushRef="#br0" timeOffset="-156307.93">26697 17410 0,'26'0'16,"1"0"62,-1 0 422,0 0-500,1 0 16,-1 0-16,1 0 15,26 0 1,53 0 15,-27 0 1,-26 0-1,-27 0 0,1 0-31,-1 0 31,1 0 1,-1 0 14</inkml:trace>
  <inkml:trace contextRef="#ctx0" brushRef="#br0" timeOffset="-153551.93">26829 17727 0,'26'0'94,"1"0"-78,26 0-16,-27 0 15,133 0 16,-106 0-31,53 0 32,-80 0-17,1 0 1,-1 0 0</inkml:trace>
  <inkml:trace contextRef="#ctx0" brushRef="#br0" timeOffset="-124559.55">31486 1746 0,'-27'-26'235,"-52"26"-235,52 0 15,-26 0-15,0 0 16,1-27 0,-81 27-1,80 0-15,-53 0 16,1 0-1,-1 0 1,26 0 0,-25 27-1,-28 26 1,54-27 0,0 27-1,-1-53 1,27 53-1,-26 0 17,0 0-17,26-27 1,26 27 0,1-26-1,-27 52 1,26-53-1,1 80 1,-1-79 0,27 26-1,-26 26 1,26 0 0,0-26-1,0 27 16,0-27-31,0 0 32,0 26-17,26-53 1,1 27 0,-1-26-1,27 26 1,0 0-1,27 0 1,-28-1 0,54 1-1,-53-53 1,27 27 0,25-1-1,-25-26 1,105 80-1,-106-80 17,27 53-17,-26-27 1,25 0 0,-25 1-1,26-27 1,52 0-1,-78 0 1,-27 0 0,26 0-1,-26 0 1,26 0 0,-52 0-1,26-27 1,26 27 15,-26-52-15,0 25-1,0-26 1,26 0 0,-52 0-1,26 0 1,-27 27-1,0-53 1,1 52 0,-27-79-1,0 27 1,0 0 0,0-133-1,0 80 1,-27-27 15,1 53-31,0-26 31,-1 52-15,27 27 0,-26 1-16,-1-1 15,1 26 1,26-26-1,-27 27 1,27-1 0,-53-26-1,27 27 17,-1 26-17,27-26 1,-52 26-1,25-27 1,1 27 0,-27 0-1,0 0 1,0 0 0,-27 0-1,28 0 1,-54 0-1,26 0 1,27 0 0,-26 0-1,-27 0 1,80 0 0,-27 0-1,26 0 1,-26 0 15,27 0-31,-27 0 31,27 0-31,-27 27 16,-27-1 0,27 0-1,27 1 1,-27-1-1,0 1 1,27-1-16,-1 1 16,-26-27-1,27 53 1,-27-27 0,0 1-1,-26-1 1,79 0-1,-27 1 17,1-1-17,-1 27 1,1-26 0,-1 79-1,-26-27 1,53-26-1,-26-27 1,0 27 0,26 0-1,0 27 1,0-28 0,0 1-1,0 53 1,0 0 15,0-79-31,0 78 31,26-52-15,27 0 0,-27-26-1,80 52 1,-26-53-1,-1 54 1,0-80 0,1 53-1,-27-27 1,52 27 0,54-26-1,0-1 1,-27 0-1,1 1 17,-28-27-17,81 0 1,-107 26 0,27-26-1,-53 0 1,79 0-1,-53 0 1,54-26 0,-80 26-1,26-53 1,-26 53 0,-27-26-1,27-1 1,-26 1 15,-1 26-31,1 0 31,-27-27-15,26-26 15,-26 27-31,27-80 16,-27 27-1,0-80 1,0 80 0,0-1-1,0 27-15,-27 0 16,27-53 0,-26 27-1,-27 0 1,26-27-1,1-26 17,-27 26-17,26 26 1,-26 27 0,1-26-1,25 26 1,-52-26-1,26 26 1,0 26 0,-26-25-1,52 25 1,-26 1 0,0-1-16,0 1 15,-26-27 1,0 26-1,-1 1 1,1 26 15,-1-27-15,-78 1 0,78 26-1,-26 0 1,54 0-1,-54 0 1,-27 26 0,54 1-1,0-1 1,-27 27 0,79-26-1,-78 26 16,78 0-31,-26-27 32,0 27-17,0 26 1,27 1 0,-27 52-1,-26 0 1,79-26-1,-27-27 1,1 1 0,26-1-1,0-52-15,0 26 16,0-1 0,0-25-1,0 52 1,0 1-1,0 26 17,0 26-17,26-79 1,1 0 0,-1 0-1,27-1 1,26 54-1,1-53 1,-1 0 0,27-26-1,0-1 1,26 0 0,0 27-1,-26-26 1,0-1 15,0-26-15,26 27-1,27 26 1,-27-53 0,-26 0-1,0 0 1,0 0-1,-53 0 1,26 0 0,-26-27-1,0-26 1,-27 27 0,1-27-1,26-53 1,0-79-1,-53 53 17,52-1-17,-52 28 1,27-1 0,-27 53-1,0-80 1,0 54-1,0-53 1,0 52 0,-27-25-1,-25-1 1,25 0 0,-26 27-1,27 26 1,-1 26-1,-26-26 17,0 0-17,1 0 1,-1 27 0,-27-27-1,-26 27 1,1 26-1,-54 0 1,27 0 0,26 0-1,0 0 1,26 0 0,-25 0-1,-28 0 1,54 0-1,0 26 17,-1 1-32,-52 52 31,79-53-15,0 27-1,27-26 1,-27 26-1,0 26 1,0 27 0,26-53-1,27 0 1,0 0 0,0 26-1,0-26 1,0 106 15,0-54-31,0 1 31,27 27-15,-1-54 0,27 80-1,0-27 1,0-79-1,0 26 1,0 1 0,26-27-1,27 26 1,-26-26 0,-1 0-1,-26 0 1,26-27-1,27 27 17,0-26-17,0-27 1,0 0 0,26 0-1,-53 0 1,27-27-1,0-26 1,-53 0 0,26 0-1,-26 0 1,0 0 0,0 1-1,26-54 1,-52 0-1,26 0 1,-27 0 15,-26 27-15,27-53 0,-27 52-1,0 1 1,0-1-1,0-25 1,0-1 0,-27 53-16,-26-53 15,27 53 1,-27-26 0,0-1-1,0 27 1,-26-26 15,26 26-15,-53 0-1,0 27 1,0-27 0,0 53-1,-79-27 1,79 27-1,27 0 1,-80 0 0,27 0-1,26 0 1,-53 53 0,80 0-1,0-26 1,52-1 15,-26 27-31,0 26 31,0-26-15,27 0 0,-27 0-1,53 0 1,-26 0-1,26 0 1,-27 0 0,27 26-1,0-26 1,0 27 0,0-28-1,0 54 1,53 0-1,-27-26 17,27 25-17,0-25 1,27-27 0,25 52-1,-25-78 1,26 52-1,0-52 1,-54-1 0,107-26-1,-53 0 1,26 27 0,1-27-1,-54 0 1,53 0-1,-52-27 17,-27 1-17,-27 26 1,0-27 0,1 1-1,-1-1 1,-26 1 15,27-1-15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2-01T13:48:31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16087 7805 0,'53'0'219,"-27"0"-203,27 0-16,-26 0 15,52 0-15,-26 0 16,106 0 0,-80 0-16,27 0 15,53 0 1,-1 27 0,-25-1-1,-1-26 16,-26 0-15,0 0 0,-54 0-1,54 0 1,-53 0-16,0 0 16,79 0-1,-52 0 1,-1 0-1,27 0 1,-53 0 0,26 0-1,80-26 1,-106 26 0,79 0-1,-26 0 16,-27 0-15,54 0 0,-27-27-1,-27 27 1,-26 0 0,-27 0-1,54-26 1,-27 26-1,0 0 1,-27 0 0,27 0-1,-27-27 1,27 27 0,0 0 15,-26 0-31,-1 0 31,1 0-15,26 0-1,-53-26 1,52 26 0,-25 0-1,-1-27 1,1 27-1,-1 0 1,1-26 0,26 26-1,-53-53 1,26 27 0,1-27-1,-1 26 16,-26-79-15,0 53 0,0-26-1,0 26 1,0 0 0,0 0-1,0 0-15,0 27 16,-26-1-1,-1-25 1,1 52 0,-27-53-1,0 26 1,-27 1 0,1-1-1,26 1 1,0 26-1,0-27 17,-26 27-17,52 0 1,-25-26 0,25 26-1,-26 0 1,0 0-1,-53 0 1,1 0 0,52 0-1,-27 0 1,1-27 0,0 27 15,52-26-31,-52 26 31,-1 0-15,27 0-1,-26 0 1,0-26 0,-1 26-1,1 0 1,26 0-1,27 0-15,-54 0 16,-52 0 0,0 0-1,26 0 1,0 0 0,27 0-1,-1 0 1,-52 0 15,53 0-15,-1 0-1,-26 0 1,0 0 0,-26 0-1,53 0 1,26 0-1,-26 0 1,26 26 0,0-26-1,-27 26 1,54-26 0,-1 0 46,1 0 1,-1 0-32,27 27-31,-26-27 15,26 26 48,-26-26-47,-1 0-16,27 27 15,-26-27 1,26 26-1,0 1 1,-27-27 0,1 26-1,-1 1 1,27-1 0,-26-26-1,26 27 1,-27-27 15,27 26-31,0 0 63,-26 1-48,26-1 16,0 1 1,0-1-17,0 1 1,0-1 0,0 1 15,-27-27-31,27 26 15,0 27 1,0-27 0,0 27-1,0-26 1,0-1 0,0 27-1,0-26 16,0-1-15,0 1 0,0-1-1,0 1 1,0-1 15,0 0 0,0 1-31,0-1 16,0 1 15,0-1 1,0 1-32,0-1 31,0 1-16,0-1 17,0 1-17</inkml:trace>
  <inkml:trace contextRef="#ctx0" brushRef="#br0" timeOffset="21719.92">14949 8916 0,'-26'0'328,"-27"0"-328,0 0 0,0 0 15,0 0-15,-79 0 32,-371-132-1,0 53 0,397 79-31,-52 0 16,25 0-1,1 0 1,26 26 0,0 1-1,54-27-15,-54 0 16,0 26 0,26 1-1,-25-27 16,52 0-15,-53 26 0,0 1-1,53-27 1,-53 0 0,53 26-1,-26-26 1,53 0-16,-54 0 15,27 0 1,0 0 0,0 0-1,27 0 1,-27 0 0,-26 26 15,52-26-31,-26 0 31,27 0-15,-27 0-1,-53 0 1,27 0 0,52 0-1,1 27 1,-27-27-1,26 0 1,1 0-16,-27 0 16,27 0-1,-27 0 1,26 0 0,-26 0 15,27 26-31,-27-26 15,-53 27 1,27-1 0,26-26-1,-27 0 1,28 0 0,-28 0-1,1 27 1,-1-1-1,54-26 1,-80 0 0,27 0-1,-106 53 1,52-53 0,-26 27 15,-26-27-31,-79 0 31,-54 0-15,-105 0-1,132 0 1,79 0 0,53 0-1,27 0 1,0 0-1,52-27 1,1 1 0,-27 26-1,27-27 1,26 27 0,0-26-1,27 26 16,-1 0-15,1 0 15,-1 0 16,27-27-31,-26 27 15,-1 0-15,1 0 15,26-26-15,-27 26-16,1 0 31,-1 0-16,1-27 1,0 27-16,-27-26 31,0 26-15,0 0 0,26 0-1,1-27-15,-1 27 31,1 0-15,-1 0 0,1 0-1,0 0 1,-1 0 31,1 0-16,-1 0 16,1 0-31,-1 0 15,27-26-16,-26 26 1,-1 0 0,1 0-1,-1-26 1,27-1 31,-26 27-47,0 0 62,-1 0-30,27-26 311,0-1-311,0 1-17,0-1 1,0 1-1,0-1-15,0-26 47,0 27-47,0-1 32,0-25-17,0 25 1,0 1-1,0-1 17,0 1-17,0-1 48,0 1-32,0-1 0,0 1-15,0-1 0,27 27-1,-27-26 1,0 0 15,0-1-15,26 27-16,-26-26 15,0-1 17,26 27-17,-26-26-15,0-1 16,27 27-1,-1 0 1,-26-26 0,27 26-1,-1-27 1,1 27 0,26-26-1,0 26 1,-1-27-1,-25 27 1,26 0 0,0-26-1,-27 26 1,1 0 0,26 0 15,-27-26-31,1 26 31,25 0-15,28-27-1,-54 27 1,27 0 0,0 0-1,0 0 1,0 0-1,0-26 1,0 26 0,-27 0-1,27-27 1,0 27 0,53-26 15,-27 26-31,-26-27 31,27 1-15,-28 26-1,1 0 1,27 0 0,-1 0-1,-26 0 1,0 0-1,26 0 1,-26 0 0,53 0-1,-53 0 1,26 26 0,-26-26-1,-26 0 16,-1 27-31,27-27 32,-53 26-17,27-26 1,-27 27 0,26-27-1,1 0 1,-1 0-1,0 26 1,27-26 0,0 0-1,0 0 1,-26 0-16,26 0 16,-27 0 15,0 0 219,1 0-235,26 0-15,-27 0 16,1 0-16,-1 0 16,54 0-16,-1 0 31,0 0-31,212 0 31,0 0 0,-79 0 1,-159 0-17,26 27 1,1-27 0,-54 0 15,27 0-16,0 0 1,0 26 0,-27-26-1,1 0 1,-1 0 0,27 0-1,0 0 1,-26 0-1,26 0 1,-27 0 0,53 0-1,-26 0 1,53 26 0,-26 1-1,-1-27 1,0 0 15,1 26-15,-27 1-16,-1-27 15,1 0 1,-26 26 0,-1-26-1,27 0 1,-26 0 265,-1 0-265,1 0-16,26 0 15,-1 0-15,81 0 16,-1 0 0,0 0-1,1 0 16,-80-26-31,79 26 32,-53 0-17,27 0 1,-27 0 0,27-27-1,0 27 1,-27 0-1,1 0 1,-1-26 0,1 26-1,-1 0 1,-53 0-16,27 0 16,27 0 15,-27 0-31,26 0 31,-26-27-15,0 1-1,53 0 1,-27-1 0,-26 27-1,0 0 1,53 0-1,0-26 1,-27 26 0,0 0-1,-26-27 1,0 27 0,26 0 15,-52 0-31,26 0 31,-27 0-15,27 0-1,-26 0 1,26 0 0,-27 0-1,27 0 1,-27 0-1,27 0 1,-26 0 0,52 0-1,-52 0 1,26 0 0,-27 0-1,0 27 16,1-27-15,-1 26 0,1 1-1,-1-27 1,-26 26 0,27-26-1,-1 26 1,1 27-1,-27-26 1,26-1 0,-26 1-1,0 26 1,27 0 0,-27-1-1,0 1 16,26 0-15,-26-26 0,0 26-1,0 0 1,0-1 0,0-25-1,0-1 1,0 1-1,0-1 1,0 1 0,0-1-1,-26 27 1,26-26 0,-27-27 15,27 26-31,-26 27 31,26-27-15,0 27-1,-27-53 1,27 27 0,-26-27-16,-1 26 15,1 1 16,26-1-15,-27-26 0,27 27 15,-26-27-31,-1 0 16,1 0 15,0 0 0,-1 0 16,1 0-31</inkml:trace>
  <inkml:trace contextRef="#ctx0" brushRef="#br0" timeOffset="25348.68">20188 11748 0</inkml:trace>
  <inkml:trace contextRef="#ctx0" brushRef="#br0" timeOffset="50369.77">8626 7011 0,'0'-26'16,"0"52"171,0 1-187,0-1 16,0 1-16,0-1 15,0 1-15,0-1 16,0 1-16,0-1 16,0 1-16,0 52 15,0 0 32,0 1-16,0-1 1,0-52-17,0-1-15,0 0 31,0 1 32,0-1 109,0 1-157,0-1 17,0 1 15,0-1-1,0 1 1,0-1 31,26-26-46,0 0-1,1 0-15,-1 0-1,1 0 16,-1 0-31,1 0 16,26 0 0,-27 0-1,1 0 1,-1 0 0,1 0-1,-1 0 1,53 0-1,-52-26 1,26 26 0,0 0-1,0 0 1,-27-27 0,0 27-1,27 0 1,0 0-16,0 0 31,-26 0-15,26 0-1,26 0 1,-53 0 0,27 0-1,0 0 1,-26 0-1,26 0 1,0 0 0,-1 0-1,-25 0 1,26 0 0,-27 0-1,27 0 16,0 27-15,-26-27 0,26 26-1,-27-26 1,0 0 0,1 27-16,-1-27 15,27 0 1,-26 0-1,26 0 1,-27 0 0,1 0-1,25 0 1,-25 0 0,-1 0-1,1 0 1,26 0 15,0 0-15,-27 0-1,27 0 1,0 0 0,-27 0-1,27 0 1,-26 0-16,26 0 15,0 0 1,0 0 0,-27 0-1,27 0 1,0 0 0,0 0 15,0 0-16,-27 0 17,1 0-17,-1 0 1,1 0 0,-1 26-1,0-26 1,1 0-1,-1 0 1,27 0 0,-26 0-1,-1 0 1,1 0 0,-1 0-1,1 0 1,-1-26 15,0 26-15,1-27-1,-1 27 1,-26-26 0,0-1-1,27 27 1,-27-26-1,0-1 17,0 1-1,0-1-15,0 1-16,0-1 15,0 1 1,0 0-1,0-1 17,0 1-32,0-27 31,0 26-15,0 1-1,0-1 1,0 1-1,0-1 1,0 1 0,0-1 31,0 1-32,0 0 1,0-1-1,0 1 17,0-1-1,0 1-15,-27 26-1,1-27 16,-1 27-31,1 0 16,0 0 0,-1-26-1,1 26 1,-1 0 0,1-27-1,-27 27 1,26 0-1,1 0 1,-27 0 0,27 0-1,-27 0 1,0 0 0,-27 0-1,-105-26 1,79 26-1,-26 0 1,0 0 0,26 0-1,79-27-15,-105 27 16,0 0 0,26 0-1,27 0 1,-27 0 15,53 0-15,-106 0-1,80 0 1,-27 0 0,0 0-1,27 0 1,-80 0-1,80 0 1,-1 0 0,27 0-1,-26 0 1,0 0 0,-54 0-1,54-26 16,-1 0-31,1 26 32,26 0-17,27 0 1,-27-27 0,26 27 30</inkml:trace>
  <inkml:trace contextRef="#ctx0" brushRef="#br0" timeOffset="84753.74">29395 9842 0,'27'0'250,"-1"0"-250,27 0 15,-26 0 1,-1 0 0,27 0-1,-27 0 1,1 0-16,26 0 31,0 0-15,-27 0-1,1 0-15,-1 0 16,1 0 0,-1 0 15,1 0 16,-1 0 109</inkml:trace>
  <inkml:trace contextRef="#ctx0" brushRef="#br0" timeOffset="87278.76">25876 11800 0,'27'0'313,"-1"0"-298,1 0 1,-1 0-1,1 0 1,-1 0 31,1 0 0,-1 0-32,1 0 1,-1 0 15,0 0-15,27 0 0,-26 0-1,-1 0 1,1 0-1,-1 0 1,1 0 0,-1 0-1,1 0-15,-1 0 32,0 0-17,1 0 16,-1 0-15,1 0 0,-1 0-1,1 0 17,-1 0-17,1 0 1,-1 0 15,1 0-15,-1 0-1,1 0 1,-1 0 0,0 0 15,1 0-16</inkml:trace>
  <inkml:trace contextRef="#ctx0" brushRef="#br0" timeOffset="98348.85">16351 14102 0,'27'0'578,"-1"0"-546,1 0-17,-1 0 16,1 0-15,-1 0 0,1 0-1,-1 0 1,1 0-16,25 0 31,-25 0 0,-1 0-15,1 0 0,-1 0 15,1 0-15,-1 0-1,1 0 16,-1 0 1,1 0-17,-1 0 17,0 0-17,1-26 16,26 26-15,-27-27 0,27 27-1,0 0 1,-26 0-16,26-26 16,-27 26-1,27 0 1,0 0-1,-27 0 1,54-27 0,-54 27 15,1 0-15,-1 0 15,0 0-16,1 0 79,-1 0 0</inkml:trace>
  <inkml:trace contextRef="#ctx0" brushRef="#br0" timeOffset="105024.45">7567 14155 0,'-26'0'16,"26"-26"-16,-27 26 15,1 0 1,-1 0 15,27-27-31,-26 27 16,-1 0-1,1 0 1,0 0 0,-1 0-1,1 0 17,-1 0-17,1 0 1,-1 0-1,1 0 17,-1 0-17,1 27 1,-1 26 0,1-27 15,0-26-16,26 27 1,0-1-16,-27-26 16,27 27-1,0-1 1,-26 0 15,26 1-31,0-1 16,0 1 15,0 26-15,0 26-1,0-52 1,0 25 0,0-25-16,0-1 15,0 107 1,0-80-1,0 52 1,0-78 0,0 26-1,0-27 1,0 1 0,0-1-1,0 1 16,26-27-15,-26 26 0,27-26-1,-1 27 17,0-27-17,-26 26 1,27-26-1,26 0 1,-27 0 0,1 0-1,-1 0 1,1 0 0,-1-26-1,1 26-15,25-27 31,-25 1-15,-1-1 0,1 1-1,-1-1 1,1 1 0,-1-1-1,1 27 1,-1-26-1,-26-27 1,27 0 0,-27 0-1,0-26 1,0 52 0,26-26 15,-26 0-31,0 1 31,0 25-15,0 1-1,0-27 1,0 0 0,0 26-1,-26 1-15,26-1 16,-53-25-1,53-1 1,-27 26 15,27 1-15</inkml:trace>
  <inkml:trace contextRef="#ctx0" brushRef="#br0" timeOffset="108134.18">9948 14235 0,'0'26'141,"0"1"-141,0-1 15,0 0 1,0 54 15,-26-1 0,26-52-15,0-1 0,0 1-1,0-1 17,0 0-17,0 1 16,0 26-15,0-27 0,0 1-1,0-1 1,0 1 0,0-1-16,26 27 31,1-53-16,-1 26 1,1 1 0,-1-1-1,1 1 1,-1-27 0,1 0-1,-1 0 1,1 0 15,-1 0-31,1 0 16,-1 0-1,0 0 1,1 0 15,-1 0-15,1 0-1,-1 0 17,-26-27-1,27 27-31,-27-26 16,26-1-1,-26 1 16,27 0-15,-27-1 0,0 1-1,0-1 1,0 1 0,0-1-1,0 1 1,0-1-1,0-26 1,0 27 0,0 0-1,0-1 1,0 1 0,0-1-1,0-26 1,0 27-1,0-1 17,0 1-1,0-1-15,0 1-1,0 0 1,0-1 15,-27 1-15,27-1-1,-26 27-15,-1-26 16,1 26 0,-1-27 15,1 27 0,-1 0-15,1-26-1,0 26 1,-1 0 0,1 0-1,-1 0 1,1 0-1,26-27 1,-27 27 0,1 0-1,-1 0 1,1 0 31,-1 0 62</inkml:trace>
  <inkml:trace contextRef="#ctx0" brushRef="#br0" timeOffset="134331.97">11774 18045 0,'27'0'172,"-1"0"-157,0 26 1,1-26-16,-1 27 15,1-27-15,-27 26 16,26 0-16,1 1 16,-1-1-16,-26 1 15,27-1-15,-1 1 16,1 26 0,-1 0 15,-26-27-31,0 0 31,0 1 16,-26-27 15,-1-27-30,27 1-32,0 0 15,0-1 1,-26-52 0,26 26-16,0 0 15,0-26 1,0 52-1,0 1 1,0-1 0,0 1 62</inkml:trace>
  <inkml:trace contextRef="#ctx0" brushRef="#br0" timeOffset="135916.66">12594 18177 0,'0'-27'32,"-26"1"14,-1 26-30,1 0 0,-1 0-1,1 0 1,0 0 0,-1 0-1,1 0 1,-1 0 15,27 26-31,0 1 16,-26-1-1,26 1 1,0-1 0,0 1 15,0-1 16,26-26 31,1 0-63,-1 0 1,1 0 15,-1 0 1,-26-26-17,26 26 16,-26-27-31,0 1 32,27 26 77,-1 0-78,1 26 1,-27 1-32,26-27 15,1 26-15,-27 1 16,0-1-1,26-26 1,-26 27 0,0-1 15,27-26-15</inkml:trace>
  <inkml:trace contextRef="#ctx0" brushRef="#br0" timeOffset="137024.26">12727 18256 0,'26'0'31,"1"0"1,-1 0-1,-26 27-16,26-27 1,-26 26 15,0-52 110,0-1-141,0 1 16,0-1-1,0 1 1,0-1-1,0 1 17,0 0-17,27 26 63,-1 0-62,1 0 15,-1 0-15,1 26 0,-1-26-1,-26 26 1,27 1-1,-27-1-15,26-26 16,1 53 0,-1-53 46,-26 27-62</inkml:trace>
  <inkml:trace contextRef="#ctx0" brushRef="#br0" timeOffset="138492.97">13256 17939 0,'-27'0'0,"1"26"31,26 1-15,-27-27-1,27 26 1,0 1 15,0-1 0,0 1 1,0-1-1,0 0 16,27-26-32,-1 0 1,1 0 0,-1 0 46,-26-26-46,0 0-1,0-1 1,0 1 15,0-1-15,0 1 0,0-1-1,0 1 16,27 52 79,-1 1-110,-26 26 15,27 0-15,-1-27 16,1 53-16,25 1 16,-25 26-1,26-54 1,-53 54 0,0-26-1,0-27 1,0-27 15,0 27-15,0-27-16,0 1 31,-53-27-31,26 53 16,-25-53-1,25 0 1,1 0-1,-1 0 1,-26 0 0,0 0-1</inkml:trace>
  <inkml:trace contextRef="#ctx0" brushRef="#br0" timeOffset="140136.01">13679 18098 0,'0'-27'109,"0"1"-93,0-1-1,27 1 1,-27-1 15,0 1-31,0-1 31,0 1-15,-27-1 0,1 1-1,-1 26 17,1-27-17,-1 27 16,1 0-15,-1 0 31,1 0 0,26 27 62,0-1-93,0 1 15,0-1-15,0 1-16,26-27 15,1 26-15,-1-26 16,1 27-16,26-1 16,26 1 15,-53-1-16,1 1 1,-1-27 15,1 0-15,-1 0 0,1 0 15,-1 0 31</inkml:trace>
  <inkml:trace contextRef="#ctx0" brushRef="#br0" timeOffset="142327.1">14102 17277 0,'-26'0'93,"0"0"-30,-1 0-32,1 0 16,26 27 0,-27-27-32,27 26-15,0 1 16,0-1 0,0 1-1,-26-1 1,26 27 0,0-27-1,0 27 1,0-26-1,0-1 1,0 1 0,0-1-1,0 1 1,0-1-16,0 1 16,26-1 15,-26 0-31,27 1 31,-1-27-15,1 53-1,-1-53 1,0 26 0,-26 1-1,53-27 1,-26 0-1,-27 26 1,26 1 0,1-27 15,-1 0-15,1 0 15,-27 26-16,26-26 1,1 0 0,-1 0-1,-26 27 1,26-27 0,1 26-1,-1 1 1,1-27-1,-27 26 1,26-26 15</inkml:trace>
  <inkml:trace contextRef="#ctx0" brushRef="#br0" timeOffset="143543.51">14367 17515 0,'0'27'125,"0"-1"-109,0 1-1,26-1 1,-26 1-1,0-1 32,27-26-31,-27 27 0,0-1-1,0 1 1,26-27-1,1 26 1,-27 0 15,0 1 1,26-27-32,-26 26 46</inkml:trace>
  <inkml:trace contextRef="#ctx0" brushRef="#br0" timeOffset="146099.18">14817 17727 0,'0'27'63,"0"-1"-1,0 0-46,0 1 0,0-1-1,26 1 1,-26-1-1,0 1 17</inkml:trace>
  <inkml:trace contextRef="#ctx0" brushRef="#br0" timeOffset="147397.43">15028 17330 0,'27'0'78,"-1"0"-46,1 0-17,-1 27 1,-26-1-16,27 1 16,-1 25-1,1-25 1,-1 26 15,-26-27-15</inkml:trace>
  <inkml:trace contextRef="#ctx0" brushRef="#br0" timeOffset="148908.62">15320 17224 0,'0'27'188,"0"-1"-173,26-26-15,-26 27 16,0-1 0,0 1-1,26-1 17,1-26-1,-27 27-16,0-1 1,26-26 0,1 26-1,-1-26 1,1 0 0,-1 0-1,1 0 16,-1 0 1,1 0-17,-27-26 142,0 0-142,0-1 1,0 1-1,0-1 17,0 1-17,-27 26 1,27-27 0,-26 27-1,-1 0 1,27-26-1,-53 26 1,27 0 0,26-27-1,-27 27 1,27-26 15,-26 26-15,-1 0 15</inkml:trace>
  <inkml:trace contextRef="#ctx0" brushRef="#br0" timeOffset="150164.26">15425 16854 0,'27'0'78,"-1"0"-62,1 0-16,-1 0 16,27 26-1,0 27 1,0-53-16,0 53 15,-27-26 1,1 26 0,-1-27-1,1 1 1,-1 25 15,1-25-31,-27-1 31,0 27-15,26-53 0,-26 27-1,0-1 1,0 1 15,0-1 32,0 1-1,0-1-31,0 0 1,0 1-17,0-1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2-01T13:51:19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12462 8758 0,'-26'0'78,"52"0"126,0 0-189,1 0 1,-1 0-1,27 0 17,-26 0-1,26 0 0,-27 0-15,-26-27 15,27 27-15,-1 0-1,1 0 1,-1 0 0,0 0 15,1 0 16,-1 0 31,1-26-63,-1 26 32,-26-27 0,27 27-31,-1 0 31,1 0 0,-27-26-32,26 26 63,-26-27-15,27 27-63,-1 0 31,0 0-31,-26-26 16,27 26-1,-1 0 1,1-27 15,-1 27-31,1 0 47,-27-26-31,26 26-1,-26-26 17,27 26-17,-1 0 1,1-27-1,-1 27 17,1 0-1,-27-26-31,26 26 16,-26-27-1,26 27 16,1 0 48,-27-26-33,26 26-14,1 0-1,-27-27 16,26 27-16,-26-26-15,0-1-1,27 1 1,-27-1 0,0 1 15,0 0-31,0-1 31,0 1 0,0-1 1,0 1-1,0-1-31,-27 27 31,1 0-15,26-26-1,-27 26 1,1 0 0,26-27-1,-27 27 1,1 0-1,0 0 1,-1 0 0,1 0-1,-1 0 1,1 0 0,-1 0-1,1 0 1,-27-26-1,26 26 1,1 0 0,-1-27-1,1 27 1,-27 0 0,0 0 15,27 0-16,-1 0 17,1 0-1,-1 0-15,1 0-1,-1 0 16,1 0-15,0 27 0,-1-27 15,1 26-31,-1-26 16,1 0-1,26 27 1,-27-1-1,1 1 1,-1-1 15,1 1-15,26-1 15,-27-26-15,27 27-1,0-1-15,0 0 32,-26-26-17,26 27 1,0-1 0,0 1-1,-27-27 1,27 26-1,0 1 17,0-1 15,0 1-32,0-1 1,0 1 15,0-1-15,0 0-1,0 1 1,0-1 15,0 1-15,0-1-1,0 1 1,0-1 15,0 1 1,0-1 14</inkml:trace>
  <inkml:trace contextRef="#ctx0" brushRef="#br0" timeOffset="6116.31">7303 7964 0,'-27'0'312,"1"0"-296,-1 0 0,1 0-1,-1 0 1,1 0 0,-1 0-16,1 0 15,0 0 1,-1 0 15,1 0-15,-1 0-1,1 0 1,-1 0 0,1 0-1,-1 0 1,1 0-1,-1 0 17,27-26-32,-26 26 15,-1 0 17,1 0-17,0 0 16,-1 0 1,1 0-17,-1 0 17,1 0-1,-1 0 0,1 0-31,-1 0 31,1 0 16,-1 0-16,1 0-15,0 0 15,-1 0 1,1 0-1,-1 0 0,1 0 0,-1 0 1,1 0-1,-1 0 0,1 0 32,-1 0-1,1 0-15,-1 0-16,1 0 63,0 0 0,-1 0-47,1 0-16,-1 0 125,1 0-15,-1 0 93,1 0-171,-1 0-1,1 0 610,26 26-344</inkml:trace>
  <inkml:trace contextRef="#ctx0" brushRef="#br0" timeOffset="9209.42">10319 7911 0,'26'0'219,"1"0"-219,26 0 15,-27 0 1,1 0 0,-1 0-16,1 0 15,25 0 1,28 0 15,-27 0 0,0 0-31,-27 0 32,27 0-17,-26 0 1,-1 0 0,27 0-1,-27 0 1,1 0-1,-1 0 1,1 0 0,-1 0-1,1 0 1,-1 0 0,1 0-1,-1 0 16,0 0-15,1 0 15,-1 0-15,1 27 15,-1-27 0,1 26 16,-1-26-15,1 0 14,-27 26-30,26-26 15,1 0 16,-1 0-16</inkml:trace>
  <inkml:trace contextRef="#ctx0" brushRef="#br0" timeOffset="13434.32">12145 7964 0,'26'0'266,"0"0"-219,1 0-32,-1 0 1,1 0-16,-1 0 16,1 0 15,-1 0-31,1 0 16,-1 0-1,1 0 1,-1 0 15,0 0-15,1 0 31,-27-26-16,26 26-31,1 0 15,-1 0 1,1 0 0,-1-27-1,1 1 1,-1 26 0,1 0-1,-1 0 1,1-27 15,-1 27-15,0 0-1,1 0 1,-1 0 0,-26-26-1,27 26 1,-1 0 15,1 0 32,-1 0-32,1 0 250,-27-27-250,26 1 1,1 26-1,-27-27-16,0 1 17,26-1-17,-26 1 1,26 26 15,-26-27-31,0 1 31,0 0-15,0-1-16,0 1 47,0-1-16,0 1 0,0-1-15,0 1 0,-26 26-1,26-27-15,-26 1 32,26-1-17,-27 27-15,27-26 16,-26 26 15,-1-27-15,1 27-16,-1-26 31,1 0-15,-1 26-1,1 0 1,26-27-1,-27 27 1,1 0 31,26-26-31,-26 26-16,-1 0 31,1 0-16,-1 0 1,1 0 0,-1 0-1,1 0 1,-1 0 0,1 0-1,-1 0 1,1 0-1,-1 0 1,1 0 0,0 0-1,-1 0 1,1 0 15,-1 0-15,1 0-1,-1 0 1,1 0 15,-1 0 1,1 0-17,26 26 16,-27-26-15,27 27 0,-26-27-1,26 26 1,-26 0 0,-1-26-1,27 27 1,0-1 15,-26 1-15,26-1-1,-27 1 17,27-1-1,0 1-16,0-1 1,0 1 0,0-1-1,0 1 17,0-1-17,0 0 32,0 1-16,0-1-15,0 1 0,0-1 15,0 1 0,0-1-15,0 1 31,0-1 31,0 1 47,0-1-63,0 1-15,0-1-16,0 0 1,0 1-1,0-1-16</inkml:trace>
  <inkml:trace contextRef="#ctx0" brushRef="#br0" timeOffset="33506.98">9896 10821 0,'52'0'281,"1"0"-265,-26 0-1,79 0 1,105 0 15,-131 0-31,105 0 31,-26 0 1,-80 0-17,-26 0 16,26 0-15,-52 0 0,26 0-1,26 0 1,0 0 0,-52 0-16,26 0 15,53 0 1,-27 0-1,0 0 1,-26 0 0,27 0-1,-54 0-15,54 0 32,-28 0-32,28 0 15,-27 0 16,26 0-15,27 0 0,-53 0-1,0 0 1,0 0 0,0 0-1,0 0 1,-27 0-16,0 0 15,27 0 1,0 0 0,27 0-1,-27 0 1,0 0 0,-27 0-16,27 0 31,0 0-16,0 0 1,-27 0 0,27 0-1,-26 0 1,-1 0 0,27 0-1,-27 0 1,27 0-1,-26 0 1,52 0 0,1 0-1,-28 0 1,1 0 0,27 0-1,-27 0 16,52 0-15,-25 0 0,-1 0-1,1 27 1,-1-27 0,27 0-1,-53 0 1,26 0-1,-26 0 1,0 0 0,-27 0-1,27 26 1,0-26 0,-26 0-1,26 0 16,-27 0-15,1 0 0,25 0-1,1 0 1,-26 0 0,-1 27-1,1-27 1,-1 26-1,1-26 1,-1 0 31,1 0-16,-1 0-15,0 0-16,1 0 31,-1 0-15,1 0-1,-1 0 1,1 0 0,-1 0-1,1-26 1,-1-1-1,1 27 1,-1-26 0,27-27-1,-27 53 1,-26-26 0,27-1-1,-1 1 1,1 26-1,-27-27 1,0 1 0,26-1-1,-26 1 1,27-27 15,-27 26-15,0 1-1,0 0 1,0-1 0,0 1-1,0-1-15,26-26 32,-26 27-17,0-1 1,0 1-1,0-1 17,0-26-17,0 27 1,-26 0 0,-1-1 15,27 1-31,-26 26 15,-1 0-15,27-27 16,-26 27 0,-27-26-1,27 26 1,-54-27 15,54 1-15,-54 26-1,1 0 1,26 0 0,-26-27-1,26 1 1,0 26 0,0 0-1,26 0 1,-25 0-1,25 0 1,-52 0 0,26 0-1,0 0 1,-27 0 0,28 0 15,-1 0-16,-27 0 1,27 0 0,0 0-1,1 0 1,-1 0 0,0 0-1,-80 0 1,28 26-1,-1-26 1,0 0 0,0 27-1,-53-1 1,27 1 0,26-27 15,27 26-16,-53 1 1,52-27 0,27 0-16,0 0 15,-53 0 1,27 26 0,-27 1-1,0-1 1,-52-26-1,52 0 1,26 26 0,-25-26-1,52 27 1,-27-27 15,54 0-31,-80 0 16,53 0-1,-53 26 1,53-26 0,-26 0-1,26 0 1,-26 0 0,52 0-1,1 0 1,-1 0-1,1 0 17,-27-26-17,27 26 32,26-27-31,-27 27-16,1 0 31,-1 0-15,1 0-1,-1-26 1,1 26 0,-1 0-1,27-26 1,-26 26-1,-1 0 1,-26 0 0,27 0-1,-27 0 1,27 0 0,-1 0-1,-26 0 1,27 0 15,-1 0-15,-26 0-1,27 0 1,0 0 0,-27 0-1,26 0 1,1 0-1,-1 0-15,1 0 16,-1 0 0,1 0-1,-1 0 1,1 0 0,-1 0 15,1 0 0,0 0-15,-1 0-1,1 0 17,-1 0-1,1 0 0,-1 0 32,27 26-17,-26-26-30,26 26 15,-27-26-15,27 27 0,-26-27-1,26 53 1,0-27-1,0 1 1,-27-1 0,27 27-1,0-26 1,0-1 15,0 1-15,0-1 15,0 0-15,0 1 15,0-1 0,0 1 32,0-1-16,0 1-16,0-1-16,0 1 32,0-1 31,0 1-15,0-1-16,27-26-32,-1 0 17,-26 26-1,27-26 16,-1 0 15,-26 27-62,27-27 47,-1 0 0,1 0 62,-27 26-46,26-26-47,1 0 30,-1 0-14,0 0 46</inkml:trace>
  <inkml:trace contextRef="#ctx0" brushRef="#br0" timeOffset="52500.05">7594 7461 0,'0'-53'250,"-27"0"-234,1 53-16,26-26 16,0-1-16,-27 27 15,27-26-15,-53-53 31,27 79-31,-80-80 32,27-26-1,-54 54 0,54-1-15,53 26-1,-54-26 1,54 53 0,-27-26-1,0-1 1,26 27 0,-25 0-1,25-26 16,1 26 1,-1 0-32,1 0 15,-1 0 1,-26 0 0,27 0-1,-1 0 1,-25 26-1,25 1 1,-26-27 0,27 26-1,-1 1 1,1-1 0,-27 1 15,26-1-16,-26 1 1,27-27 0,0 0 31,26 26-32,-27 0 1,1-26-1,26 27 48,0-1-47,0 1 15,-27-27-31,27 26 15,-26-26 17,26 27-1,0-1 63,-27-26-63,1 27 16,26-1-16,0 1 0,-27-1-31,27 0 32,0 1-1,0-1-16,0 1 17,-26-27 77,26 26-78,-27-26 16,27 27 0,-26-27-31,0 0 46,26 26-46,0 1 62,-27-27-62,27 26 30,0 1 1,-26-27-15,26 26-1,0 1-16,-27-27-15,27 26 16,0 0 0,0 27-1,0-26-15,0 26 16,-26 0 0,26-27-1,0 1 1,0-1 15,0 1-15,-27-27 171,54 0 63,-1 0-219,1 0 16,-1 0-15,1 0 14,-1 0 1,0 0-15,1 0-1,-1 0 0,1 0 32,-1 0-17,1 0 95,-1 0-110,1 0 1,-1 0-1,1 0-16,-1 0 17,0 0-17,1 0 79,-1 0-63,1 0 1,-1 0 14,1 0-14,-1 0-17,1 0 1,-1 0 15,1 0-15,-1 0 15,1 0-31,-1 0 16,0 0 15,1 0-15,-1 0-1,1 0 1,-1 0-1,1 0 17,-1 0-17,1 0 1,-1 0 15,1 0-15,-1 0-1,0 0 1,1 0 0,26 0-1,-27 0 1,27 0 0,-26 0-1,26 0 1,-27-27 15,1 27-15,-1 0-1,0 0 1,1 0 0,-1 0 15,1 0 0,-1 0-15,1 0-1,-1 0 17,1 0-17,-1 0 16,1 0 1,-1 0 15,0 0 15,-26-26-46,27 26-1,-1 0 1,-26-27 0,27 27-1,-27-26-15,0-1 16,26 1-1,1-1 17,-1-26-17,-26 27 1,0-1 0,27-25-1,-27 25 1,0 1-1,0-1 17,0 1-17,0-1 1,0 1 0,0-1-1,0-26 1,0 27 15,0-1 0,0 1 16</inkml:trace>
  <inkml:trace contextRef="#ctx0" brushRef="#br0" timeOffset="64902.46">22887 8334 0,'26'0'250,"1"0"-235,-1 0-15,0 0 16,27 0 0,-26-26 15,26 26 0,-27 0-15,1 0-1,-1 0 1,1 0 0,-1 0-16,53 0 31,-26 0-16,0 0 1,-26 0 0,26 0-1,0 0 1,-27 0 0,0 0-1,1 0 1,-1 0-1,1 0 17,-1 0 15,1 0-16,-1 0 0,1 0-15,-1 0-1,1 26 1,-1-26 0,0 0-1,1 0 1,-1 0-1,1 0 1,-1 0 0,1 0-1,-1 0-15,1 0 32,-1 0 14,1 0 79,-1 0-125,1 0 32,-1 0-17,0 0 17,1 0-32,-1 0 31,1 0-16,-1 0 17,1 0-17,-1 0 1,1 0 15,-1 0 0,1 0-31,-1 0 32,0 0-1,1 0 31,-1 0 142</inkml:trace>
  <inkml:trace contextRef="#ctx0" brushRef="#br0" timeOffset="66654.56">22754 7594 0,'27'0'204,"-1"0"-189,1 0-15,26 0 16,-27 0-16,27 0 15,26 0 1,80 0 15,-80 0 1,-52 0-17,26 0 1,-27 0-1,1 0 1,-1 0 15,1 0-15,-27-27 156,26 27-63</inkml:trace>
  <inkml:trace contextRef="#ctx0" brushRef="#br0" timeOffset="72551">24315 7117 0,'0'27'359,"0"-1"-327,0 1-17,0-1 1,0 1 0,0-1 15,0 0-16,0 1 1</inkml:trace>
  <inkml:trace contextRef="#ctx0" brushRef="#br0" timeOffset="74601.75">24130 7091 0,'27'26'94,"26"-26"-79,-53 27-15,26-27 16,0 53 15,1-27-31,-1-26 16,1 0 125,-27 27-126,0-1 48,0 0-32,26-26 0,-26 27 16,0-1-16,27-26-15,-27 27 15,0-1-15,0 1 93</inkml:trace>
  <inkml:trace contextRef="#ctx0" brushRef="#br0" timeOffset="85341.93">24950 8281 0,'53'0'234,"-26"0"-218,-1 0 0,1 0-1,-27 27-15,26-27 16,1 0-1,52 0 17,0 26-1,54-26 0,-80 0-15,-1 0-1,1 0 1,-26 0 0,26 0-1,0 27 1,-27-27 0,27 0-1,-27 0 1,54 0 15,-27 0-15,-27 0-1,27 0 1,-26 0 0,-1 0-1,1 0 1,-1 0-1,0 0 1,1 0 0,-1 0 15,1 0 0,-1 0 16,1 0-16,-1 0 1,1 0-1,-1 0 16,1 0-32,-1 0 17,0 0 14,1 0 126,-1 0-140,1 0 14,-1 0 1</inkml:trace>
  <inkml:trace contextRef="#ctx0" brushRef="#br0" timeOffset="87783.62">27437 8255 0,'27'0'156,"-1"0"-124,1 0-17,26 0 1,79-26 15,0 26 0,-105 0-31,26 0 32,-27 0-1</inkml:trace>
  <inkml:trace contextRef="#ctx0" brushRef="#br0" timeOffset="92385.03">20267 11192 0,'27'0'94,"-1"0"-47,1 0-31,-1 0-1,1 0 1,-1 0-1,0 0 1,1 0 0,-1 0-1,27 0 1,-26 0 0,-1 0-1,1 0 16,-1 0-31,1 0 32,-1 0-17,0 0 17,1 0-17,-1 0 1,1 0-1,-1 0 17,1 0-17,-1 0 1,1 0 0,-1 0-1,1 0 1,-1 0-1,1 0 1,25 0 0,-25 0-1,-1 0 17,1 0-17,-1 0 1,1 0-1,-1 0 1,1 0 15,-1 0-31,1 0 16,-1 0 15,0 0-15,1 0 15,-1 0-15,1 0-1,-1 0 1,1 0 0,-1 0-1,1 0 1,26 0 15,-27 0-15,1 0-1,-1 0 1,0-27 0,1 27-1,-1 0 1,1 0-1,-1 0-15,1 0 32,-1 0-17,1 0 1,-1 0 0,1 0-1,-27-26 1,26 26-1,27 0 17,-27 0-1,1 0 31,-27-27-46</inkml:trace>
  <inkml:trace contextRef="#ctx0" brushRef="#br0" timeOffset="112319.9">25771 9181 0,'0'-26'297,"0"-1"-266,0 1 1,0-1 14,0 1 48,0-1 203,0 1-266,-27-1 1,27 1-17,0-1 16,0 1 32,0 0 124,0 52 845,0 27-1017,0-27 17,0 1-17,0-1 16,0-52 298,0-1-158,0 1 501</inkml:trace>
  <inkml:trace contextRef="#ctx0" brushRef="#br0" timeOffset="114085.62">25744 8969 0,'0'-26'375,"0"-1"-328,0 1-16,0 0 0,0-1-15,0 1 15,0-1-31,0 1 47,-26 26 172,-1 0-157,1 0 16,-1 0-31,27 26 328</inkml:trace>
  <inkml:trace contextRef="#ctx0" brushRef="#br0" timeOffset="116262.9">25718 8996 0,'0'26'156,"0"1"0,0-1-77,0 1-33,0-1-14,0 1-17,-27-27 17,1 0-1,-1 0 0,1 0-15,-1 0 15,1 0-31,-1 0 31,1 0-15,0 0-1,26-27 1,-27 1 0,1 26-1,26-27 1,-27 27 0,27-26 15,-26 26-16,26-27 95,0 1-79,0-1 32,0 1 77</inkml:trace>
  <inkml:trace contextRef="#ctx0" brushRef="#br0" timeOffset="125578.17">28178 9049 0,'-26'0'62,"-1"0"-15,1 0-31,-1 0-16,1 0 15,-27 0 16,-26 0-15,52 0 0,-26 0-1,27 0 1,-27 0 0,26 0-1,1 0 63,0 0 79,-1 0-142,1 0 1,-1 0 15,1 0 0,-1 0 141</inkml:trace>
  <inkml:trace contextRef="#ctx0" brushRef="#br0" timeOffset="137290.23">14737 13520 0,'27'0'234,"-1"0"-218,27 0-1,0 0 1,-26 0-16,-1 0 16,1 0-16,25 0 0,-25 0 15,26 0 1,79 0 15,-52 27 0,-54-27-15,0 0-16,1 0 31,-1 0-15,1 0-1,52 0 1,-52 0 0,-1 26-1,1-26 1,25 0 0,1 0-1,0 0 1,27 0-1,-27 0 1,-27 0 0,53 0-1,-26 0 1,0 0 15,-26 0-31,26 0 16,26 0-1,-26 0 1,-27-26 0,1 26-1,26-27 1,-27 27 0,-26-26-1,53 26 1,-26-27-1,-1 27 17,1-26-32,-1 26 15,0 0 1,1-27 0,-1 1-1,27 26 16,-26-27-15,26 27 0,-27-26-1,1 26 1,-27-26 0,52 26-16,-25-27 31,-1 27-16,1 0 1,-1 0 0,1 0 15,-1 0-15,1 0 15,-1 0-31,1 0 31,-1 0 0,1 0 16,-1 0-31,0 0 31,-26-26-16,0-1-15,0-26-1,0 27 1,0-27-16,0 0 31,0-26-15,0 26-1,0 26 1,0 1-16,0-1 16,0 1-1,-26-27 1,0 0-1,-1 27 1,27-1 0,-26 1-1,26-1 1,-53 27 0,53-26 15,-27 26-16,1 0 1,-1 0 0,-26 0-1,0-27 1,-26 27 0,53 0-1,-54-26 1,27 26-1,0 0 1,1 0 0,-1 0-1,-27 0 1,1 0 0,26 0 15,-26 0-16,-1 0 1,27 0-16,0 0 16,-52 0-1,52 0 1,-53 0 0,53 0-1,-53 26 1,-26 1-1,52-1 1,-25 1 0,52-1-1,-27-26 1,1 27 0,26-1 15,26 0-16,1-26 1,0 27 0,-27-1-1,26 1 17,1-1-17,26 1 1,-27-27-1,27 26 1,-26-26-16,-1 27 16,27-1-1,-26 1 1,-1-1 15,27 1-15,0-1 15,-26 0-31,26 1 16,0-1 15,-26-26-15,26 27-1,0-1-15,0 1 31,0-1 16,0 1-15,0-1-17,0 1 1,0-1-1,0 0 1,0 1 0,26-1-1,-26 1 1,26-27 0,-26 26-1,0 1 1,27-1-16</inkml:trace>
  <inkml:trace contextRef="#ctx0" brushRef="#br0" timeOffset="142173.84">6826 14631 0,'27'0'172,"-1"0"-157,27 0-15,-26 0 16,52 0-16,-26 0 16,-27 0-16,1 0 15,26 0 1,26 0 15,-52 0-31,26 0 31,-27 0 1,0 0-1,1 0 0,-1 0-15,1 0 15,-1 0-15,1 0-1,-1 0 1,27 0-1,-26 0 1,-1 0 0,1 0-1,-1 0-15,0 0 32,1 0 14</inkml:trace>
  <inkml:trace contextRef="#ctx0" brushRef="#br0" timeOffset="143291.57">8520 14711 0,'0'-27'47,"53"27"-16,-27 0-15,27 0-16,0 0 16,53 0-1,26 0 1,0 0 0,-52 0-1,-54 0-15,1 0 16,52 0-1,-53 0 1,1 0 0,-1 0-1,1 0 17</inkml:trace>
  <inkml:trace contextRef="#ctx0" brushRef="#br0" timeOffset="144325.71">10478 14658 0,'26'-27'47,"27"27"-32,-27 0-15,54 0 16,-1 0-1,1 0-15,316 0 32,-210 0-1,-133 0-15,-27 0-16,1 0 15,-1 0 32</inkml:trace>
  <inkml:trace contextRef="#ctx0" brushRef="#br0" timeOffset="145359.01">12515 14764 0,'0'-27'0,"0"1"31,26 26 1,27 0-17,106-27 1,106 27 31,-54 0-16,-158 0 0,-26 0-15,-1 0 15</inkml:trace>
  <inkml:trace contextRef="#ctx0" brushRef="#br0" timeOffset="146284.94">14685 14631 0,'26'0'47,"27"27"-32,26-1-15,80-26 32,291 80-1,-344-54-31,211 1 31,-211-27 0</inkml:trace>
  <inkml:trace contextRef="#ctx0" brushRef="#br0" timeOffset="146943.47">16510 14526 0</inkml:trace>
  <inkml:trace contextRef="#ctx0" brushRef="#br0" timeOffset="148731.12">16351 14552 0,'27'0'32,"-1"0"-17,1 0 1,26 0-1,-27 0 1,1 0 0,52 0-1,-26 0-15,0 0 16,26 0 0,-26 0-1,26 0 1,1 0-1,-1 0 1,-26 0 0,0 0-1,0 0 1,0 0 0,26 0 15,-52 0-16,26 0 1,-27 0 0,27 0-1,0 0 1,26 0 0,-26 0-1,0 0 1,0-26-1,-26 26 1,25 0 0,1-27-1,-26 27 17,26 0-32,-27 0 31,1 0-16,-1 0 1,1 0 0,25 0-1,-25 0 1,26 0 0,-27 27-1,1-27 16</inkml:trace>
  <inkml:trace contextRef="#ctx0" brushRef="#br0" timeOffset="149709.74">19976 14737 0,'27'0'47,"-1"0"-16,1 0-15,25 0-16,-25 0 15,185 0 1,-54 0 0,1 0-1,0 0 1,-27 0 0,-26 0 15,-53 0-31,53 0 31,-27 0-15,-26 0-1,0 0 1</inkml:trace>
  <inkml:trace contextRef="#ctx0" brushRef="#br0" timeOffset="150809.37">23231 14605 0,'26'0'78,"0"0"-63,1 0-15,-1 0 16,27 0-16,-26 0 16,26 0-16,79 0 15,80 0 17,-159 0-17,79 0 16,-79 0 1,-27 0-1,1 0 0,-1 0 0,1 0 1</inkml:trace>
  <inkml:trace contextRef="#ctx0" brushRef="#br0" timeOffset="151760.29">25241 14552 0,'27'0'31,"-1"0"-15,1 0 0,-1 0-1,27 0-15,-26 0 16,131 0 0,-25 27-1,-1-1 1,-26-26 15,0 26-15,-53-26-1,-27 0 1,0 0 0,1 0-1,-1 0 32</inkml:trace>
  <inkml:trace contextRef="#ctx0" brushRef="#br0" timeOffset="153175.16">29051 14499 0,'27'0'31,"-1"27"-31,27-27 15,-26 0 1,26 0 0,-27 0-16,186 0 31,79-27 0,-106 1-15,-106 26-1,54-27 1,25 27 0,28-26-1,-1 26 1,-26 0 0,-27 0-1,-53 0 1,-52 0-1,26 0 1,-27 0 31</inkml:trace>
  <inkml:trace contextRef="#ctx0" brushRef="#br0" timeOffset="171584.31">31380 11192 0,'0'-27'453,"0"1"-437,0-1-16,0 1 16,0 0-1,-27-1-15,27 1 16,0-1-1,0 1-15,-26-1 32,26-52-1,-27 26 0,27-53 0,0 80-15,-26-1 0,26 1-1,0-27 1,0 26 0,0 1-1,-27 0 1,27-1-1,0 1 1,-26-27 0,26 26-1,0 1 17,0-1-1,0 1 16,0-1-32,0 1 17,0-1-1,0 1 0,0 0-31,0-1 31,0 1-15,0-1 15,0 1-15,0-1-1,0 1 1,0-1 15,0 1-15,0-1 0,0 1 30,0-1 1,0 1-31,0 0 31,-26 26-32,26-27-15,0 1 47,0-1-15,0 1 30,0-1-15,0 1 0,-27 26-32,27-27 1,27 27 156,-27-26-172,26 26 16,0 0-16,1 0 15,-1 0 1,1 0 15,-1 0-31,1 0 31,-1 0-15,1 0 0,-1 0-1,1 0 1,-1 0-1,0 0 17,1 0-17,-1 0 17</inkml:trace>
  <inkml:trace contextRef="#ctx0" brushRef="#br0" timeOffset="174532.62">32041 9578 0,'0'-27'16,"27"27"218,-1 0-218,1-26-16,-1 26 15,0 0-15,1 0 16,-1 0-16,1 0 15,-1 0-15,27 0 16,0 0 15,53 0 1,-80 0-17,1 0 16,-1 0-15,1 0 0,-1 0 31,-26 26 140,0 1-124,0-1-48,0 1-15,0-1 16,0 1-1,0-1-15,0 1 16,0 26 0,0-27-16,0 53 31,0-26-15,0 27-16,27-1 31,-1-26-16,-26 26 1,0 1 0,27 26-1,-1-53 1,-26-27 0,0 27-1,0-27 1,0 27-16,27-26 15,-27 26 1,26 0 0,-26-1-1,0-25 1,26 26 15,-26 0-15,0-27-1,0 1 1,0-1 0,27 1-1,-27-1 1,0 0 0,0 1 390,0-1-328</inkml:trace>
  <inkml:trace contextRef="#ctx0" brushRef="#br0" timeOffset="178506">31671 6615 0,'0'26'235,"0"1"-220,0-1-15,0 0 16,0 27-1,0-26 1,0 132 15,0-1 1,0-78-17,0-1 1,0-26-16,26 26 15,-26 1 1,0-1 0,27-26-1,-27 0 1,26 26 15,-26-26-15,27 0-1,-27-26 1,0-1 0,0 1 15,0-1-15,0 0 15,0 1 16,0-1 15,26-26 110,-26 27-156,27-27-1,-1 0 1,0 0 0,1 0-1,-1 0-15,27 0 31,0 0-15,-26 0 0,-1 0-16,1 0 15,-1 0 1,0 0 0,1 0-1,-1 0 16,1 0-15,-1 0 62</inkml:trace>
  <inkml:trace contextRef="#ctx0" brushRef="#br0" timeOffset="181016.79">33126 6641 0,'0'27'188,"26"-1"-173,-26 0-15,0 1 16,27 79-1,-1-80 1,-26 1-16,27 26 16,-1-1-1,1 1 17,-1-26-32,1 52 31,-27-26-16,26 0 1,-26 0 0,27 0-1,-27-27 1,26 54 0,-26-54-1,0 27 1,0 0-1,0 0 1,26-27 0,-26 1-16,0-1 15,0 27 17,0-26-1,0-1 0,0 1 16,0-1-16,0 1 0,0-1 1,0 0 15,27-26-47,-27 27 15,0-1 48,-27-26 155,1 0-218,0 27 0,-1-27 16,1 0 0,-27 0-1,-27 26 1,27-26 0,27 0-16,0 0 15,-27 0 1,26 0-1,1 0 1,-27 0 0,26 0-1,1 0 1,-1 0 0,1 27 15,-1-27-16,1 0 48</inkml:trace>
  <inkml:trace contextRef="#ctx0" brushRef="#br0" timeOffset="191550.94">30560 14631 0,'-27'0'219,"-26"0"-203,27 0-1,-1 0-15,1 0 16,-1 0-16,-26 0 15,53-26 1,-26 26-16,-80 0 31,53 0-15,0 0 0,0 0-1,27 0 1,-27 0-1,27 0 1,-1 0 0,-26 0-1,27 0 1,-1 0 15,1 0-15,-1 0 15,1 0 0,26-26 1,-27 26-32,1 0 15,-1-27 16,1 27-15,0 0 0,-1 0-1,1 0 1,26-26 0,-27 26-1,1 0 1,-1 0 15,1 0-31,-1 0 47,1 0 0,-1 0 31,1 0-62</inkml:trace>
  <inkml:trace contextRef="#ctx0" brushRef="#br0" timeOffset="192726.66">26617 14605 0,'-26'-26'110,"-1"26"-110,1 0 15,-1 0-15,-52 0 16,26 0-1,-79 0 1,79 0-16,-106 0 16,0 0-1,54 0 1,52 0 0</inkml:trace>
  <inkml:trace contextRef="#ctx0" brushRef="#br0" timeOffset="197007.05">8678 13494 0,'-26'26'0,"0"-26"16,-1 0 15,1 0-15,-1 0 46,54 0 126,-1 0-173,1 0 1,-1 0 0,0 0-1,1 0-15,-1 0 16,1 0-16,-1 0 16,54 0 15,-54 0-31,1 0 15,78 0 1,1 0 0,-26 0-1,25 0 1,28 0 0,-27 0-1,26 0 1,-53 0-1,27 0 1,0 0 0,26 0 15,-105 0-31,-1 0 16,54 0-16,-28 0 31,28 0-16,-27 0 1,0 0 0,52 0-1,-52 0 1,0 0 0,0 0-1,0 0 1,0 0-1,-26 0 1,25 0 0,1 0-1,-26 0 17,-1 0-32,27 0 31,0 0 0,-26 0-15,25 0-1,-25 0 1,26 0 0,0 0-1,-27 0 1,1 0-1,26 0 1,-27 0 0,1 0-16,-1 0 15,0 0 1,1 0 15,-1 0 0,1 0-15,-1 0 47,-26-26 249</inkml:trace>
  <inkml:trace contextRef="#ctx0" brushRef="#br0" timeOffset="199924.41">11589 12515 0,'0'-27'110,"-27"27"15,27-26-110,-26 26 1,0 0-1,-1-27 1,1 27 0,-1 0-1,1 0 1,-1-26 0,1 26-1,-1 0 1,1-27-1,-1 27 1,1 0 0,-1 0-1,1-26 1,0 26 0,-1 0 15,1 0-16,-1 0 17,27-26-17,-26 26 17,-1 0-1,1 0-16,26-27-15,-27 27 16,1 0 0,-27-26-1,0 26 1,27 0 0,-27 0-1,26 0 1,1 0-1,-27 0 1,26 0 0,1 0-1,-27 0 1,27 0 0,-1 0-1,1 0 16,-27 0-15,26 0 0,-26 0-16,27 0 15,-27 0 1,27 0 15,-1 0-15,1 0-1,-1 0 1,-26 0 0,0 0-1,-26 26 1,26-26 0,-26 0-1,-27 27 1,53-27-1,0 26 1,0 0 0,-26-26-1,52 0 1,-52 0 0,26 27 15,26-27-16,1 0 1,-27 26 0,27-26-1,-1 27 1,1-27 0,-27 0-1,26 26 1,1-26-1,-1 0 1,-52 27 0,53-27-1,-1 26 1,1 1 15,-1-27-15,1 26-1,-1-26 1,1 27 0,-1-27-1,1 26 1,-1 1 0,1-27 15,0 0-16,26 26 79</inkml:trace>
  <inkml:trace contextRef="#ctx0" brushRef="#br0" timeOffset="211637.47">12277 12039 0,'0'0'0,"0"-27"31,26 27 110,27 0-110,-26 27-15,52-1 15,0 53 0,-79-52-31,53-1 16,-53 1 0,27-1-1,-27 1 16,0-1-15,0 1 62,-27-80 0,27 26-62,0 1 0,0-27-16,0-27 0,-26 28 15,26-28 1,0 1-1,0 52 1,0-26 0,0 27-1,0 0 32</inkml:trace>
  <inkml:trace contextRef="#ctx0" brushRef="#br0" timeOffset="213060.07">12780 12091 0,'26'0'62,"0"0"-30,1 0-17,-1 0-15,1-26 16,-1 0 15,1-1-15,-1 1-16,-26-1 15,27-26 1,-27 0 0,0 0-1,0-26 1,0 26-1,0 27 17,0-1-1,-27 27-15,1 0 15,-1 0-16,1 0 1,-1 0 0,1 0 15,-1 0-15,27 27 15,-26-27-31,26 26 15,0 1-15,0-1 16,0 80 0,0-80-1,0 27 1,0 0 15,0-26-15,0-1-1,53 27 1,-27-27 0,27 1-1,-26-1 1,79 1 0,-80-27-1,27 0 1,-27 0-1,1 0 1,-1 0 0,1 0 15</inkml:trace>
  <inkml:trace contextRef="#ctx0" brushRef="#br0" timeOffset="214279.13">13203 11615 0,'0'53'109,"0"-26"-93,26-1-16,-26 27 15,27 0-15,-1-27 16,1 27 0,-1 0-1,1 0 1,-1-26 15,1-27-15,-1 0-1,0 0-15,27 0 16,-26 0 0,-1 0-1,27-27 16,-26 1-15,-27-27-16,0 26 16,0-105-1,0 26 1,0 27 0,0-27-1,0 53 1,0 27 15,0-1 0,0 54 47,0 25-62,0 1 0,0 0-16,0 0 15,26 0-15,-26-26 16,27 52 0,-1-26-1,0-27 1,-26 1-1,27-27 1,-27 26 0,0 1-1</inkml:trace>
  <inkml:trace contextRef="#ctx0" brushRef="#br0" timeOffset="-213917.61">14182 11298 0,'0'-27'63,"-27"27"-1,1 0-46,-1 0-16,1 0 15,0 27 1,-27-1 0,53 1-1,-27-27-15,27 26 16,-26-26 0,26 27-1,0-1 79,0 0-78,0 1 15,26-27-16,27 53 1,26-53 0,-26 26-1,-26-26 1,26 0 0,-27 27 15,-26-1 0,27 1-15,-27-1-1,0 1 1,0 26 0,0-27-1,0 27 1,-27-27-1,1 27 1,-1-53-16,-26 0 16,-26 27-1,26-27 1,27 0 0,-1 0-1</inkml:trace>
  <inkml:trace contextRef="#ctx0" brushRef="#br0" timeOffset="-212425.28">14552 11562 0,'0'-26'109,"27"26"-93,-1 0-16,1-27 15,-1 1 17,1-1-17,-27 1 1,0 0-16,0-1 15,0 1 1,0-1 0,0-26-1,0 27 1,0-1 15,0 1 0,-27-1-15,1 27 0,-1-26-1,1 26 1,-1 0 0,1 0-16,-1 0 15,1 0 16,-1 26 32,27 1-63,0-1 16,0 1 15,0-1-16,0 1 1,0-1 0,0 1-1,0-1 1,0 1 0,53 25-1,27 1 1,-54-26-16,54-1 15,-28 27 1,1-53 0,-26 27-1,-1-27 17,27 26-32,-26-26 46,-1 0-30,1 0 0,25 0-1,-25 0 1,26 0 0,-27 0-1,1 0 1,-1 0-1,1 0 17,-27 27-1</inkml:trace>
  <inkml:trace contextRef="#ctx0" brushRef="#br0" timeOffset="-192253.57">6456 17145 0,'26'0'313,"1"0"-298,-1 0 1,1 0-16,-1 0 16,1 0-1,-1 0 1,1 0-1,105 0 17,0-26-1,-79 26-15,0 0-1,0 0 16,-27 0-31,27 0 16,-26-27 0,26 27-1,-53-26 1,53 26 0,-27 0-1,1 0 1,-1 0 15,0 0-15,1 0-1,-1 0 1,1 0 0,-1 0 15,1 0-16,-1 0 1,1 0 15</inkml:trace>
  <inkml:trace contextRef="#ctx0" brushRef="#br0" timeOffset="-189160.55">9843 17066 0,'26'0'156,"1"0"-141,-1 0 1,0 0 0,1 0-1,-1 0 1,1 0 0,-1 0-1,1 0 32,-1 0 16,1 0-1,-1 0-46,1 0 15,-1 0 0,1 0-15,-1 0-16,0 0 31,1 0 0,-1 0 16,1 0-16,-1 0-15,1 0 15,-1 0 16,1 0 0,-1 0-31,1 0 15,-1 0-15,0 0-1,1 0 1,-27-27 15,26 27-15,1 0 31,-1 0-1,1 0-14</inkml:trace>
  <inkml:trace contextRef="#ctx0" brushRef="#br0" timeOffset="-183975.04">16431 12568 0,'0'-53'204,"26"0"-204,-26 0 15,53-53-15,0 0 16,0 0-16,26-52 15,1-1-15,-54 0 16,54 53-16,-28-26 16,28 0-16,26-133 31,0 80 0,-80 106 0,-26 52 1,0 54 186,0-1-202,0 1 0,0-1-1,0 0 1,0 1 0,0-1-16,0 27 15,0 27 16,-26 25-15,26-25-16,0 79 16,-27-1-1,1-25 1,-1-1 0,27 0-1,-26 1 1,-1-81-1,27 1 1,-26 0 0,26-26-1,-27-1 1,27 27 15,0-26-15,-26 25-1,26-25 1,0 26 0,-27-53-1,27 26 1,-26-26 203,-1 0-188,1 0-15,0 0-1,-1 0 1,1 0-1,-54 0 17,-26 0-1,1 0 0,52 0 0,26 0-15,1 0 0,26-26 140,0-1-140,0 1-1,0-1-15,0 1 16,0 0-1,0-27 1,26 0 0,-26 0-1,27 26-15,-1-52 16,27-53 0,-26 26-1,25 0 1,-25-26-1,-1 105-15,1-79 16,-1 27 0,1 0-1,-1-1 1,1 27 15,-1 27-15,1-53-1,-27 52 1,26 1 0,-26-27 15,26 53-15,-26-27-1,27 27 1,-1 0 31,1 0-16,-1 0-15,1 0-1,-1 0 32,1 0-16,-1 27-15,-26-1 0,27 1-1,-27-1 1,26 27-1,-26 0 1,27 0 0,-27 0-1,0 53 1,0-27 0,0 53-1,0-79 16,0 0-15,0-26 0,0-1-1,0 1 1,0-1-16,0 0 31</inkml:trace>
  <inkml:trace contextRef="#ctx0" brushRef="#br0" timeOffset="-168680.29">24977 8308 0,'26'0'1437,"1"0"-1374,-27 26-16,26-26-32,1 0 17,-1 0-17,1 0 1,-1 0 31,0 0-16,1 0-15,-1 0-1,1 0 1,26 0-1,-27 0 1,1 0 0,26 0-1,-27 0 1,1 0 0,-1 0-16,0 0 15,1 0 16,26 0-15,-27 0 0,1 0-1,26 0 1,-27 0 0,1 0-1,-1 0 1,0 0-1,1 0 1,-1 0 0,27 0-1,-26 0 1,-1 0 0,1 0-1,-1 0 16,1 0-15,-1 27 0,1-27-1,-1 0 1,0 0 0,1 0-1,-1 0 1,1 0-1,-1 0 1,1 0 0,-1 0 15,1 0-15,-1 0-1,1 0 16,-27 26-15,26-26 0,0 0 15</inkml:trace>
  <inkml:trace contextRef="#ctx0" brushRef="#br0" timeOffset="-166390.75">27543 7699 0,'0'-26'62,"27"26"79,-27-27-126,26 27-15,-26-52 16,27 25 0,-1-26-16,27-26 15,0-27 1,26 0 0,-79 27-1,80-27 1,-54 0-1,1 53 1,-1 0 0,1 27-1,-27-27 1,0 26 15</inkml:trace>
  <inkml:trace contextRef="#ctx0" brushRef="#br0" timeOffset="-162127.15">24897 8334 0,'27'0'156,"-1"0"-124,1 0-17,-1 0 1,1 0 0,-1 0-16,1 0 15,52 0 1,-26 0-1,0 0-15,-27 0 16,54 0 0,-54 0-1,27 0 1,-26 0 0,-1 0 15,27 0-16,0 0 1,-27 0 15,1 0-15,-1 0 0,27 0-1,0 0 1,-27 0-1,27 0 1,-26 0 0,26 0-1,0 0 1,0 0 0,-27 0-1,27 0 16,-27 0-15,1 0 0,-1 0-16,1 0 15,-1 0 1,1 0 0,-1 0-1,1 0 1,26 0-1,-27 0 1,0 0 0,1 0 31</inkml:trace>
  <inkml:trace contextRef="#ctx0" brushRef="#br0" timeOffset="-160297.98">27411 8229 0,'26'0'125,"1"0"-78,-1 0 0,1 0-32,-1 0 48,1 0-32,-1 0 16,1 0-16,-1 0 32,1 0-1</inkml:trace>
  <inkml:trace contextRef="#ctx0" brushRef="#br0" timeOffset="-113873.6">25030 8229 0,'0'26'281,"0"0"157,26-26-423,1 0 17,-1 0-17,1 0 1,-1 0 0,0 0-1,1 0 1,-1 0-1,1 0 1,-1 0 0,27 27-1,-26-27 17,-1 0-17,1 0 1,-1 0-1,1 0 1,-1 0 0,0 0 15,1 0-15,-1 0-1,1 0 1,-1 0 15,1 0-15,-1 0-1,1 0 17,-1 0-17,1 0 1,-1 0-1,0 0 1,1 0 0,-1 0-1,1 0 1,26 0 0,-27 0-1,1 0 1,-1 0-16,1 0 47,-1 0-32,-26 26 95,-26-26-79,-1 0-15,-26 0-1,0 0-15,0 27 16,-26-27-16,26 0 15,-53 0 1,53 0-16,-79 0 16,53 26-1,-27-26 1,53 0 15,-53 0-15,27 0-1,52 0 1,-26 0 0,0 0-1,27 0 1,0 0 0,-27 0-1,26 0 16,1 0-15,52 0 234,1 0-234,-1 0-1,1 0-15,-1 0 16,0 0-16,27 0 16,-26-26-1,26 26 1,0 0-1,-27 0 1,27 0 0,0 0-1,0 0 1,-27 0 0,27 0-1,-26 0 1,-1 0-1,27 0 1,-26 0 15,25 0-15,-25 0 15,-1 0-15,1 0-1,-1 0 1,1 0 0,-1 0-1,27 0 1,-26 0 0,-1 0-1,27 0-15,-27 0 16,27 0-1,-26 0 1,-1 0 0,27 0-1,-26 0 17,-1 0-32,27 0 31,-27 0-16,27 0 17,-26 0-17,-1 0 1,1 0 0,-1 0-1,1 0 1,-1 0-1,1 0 17,-1 0-17,0 0 1,1 0 15,-1 0 0,-52 0 532,-1 0-547,1 0-1,0 0 1,-1 0-16,1 0 15,-1 0 1,1 0 0,-27 0-1,-27 0 17,28 0-17,25 0 1,1 0-1,-27-27 1,26 27 0,-26 0-1,-26-26 1,52 26 0,-25 0-1,25 0 1,1 0-1,-1 0 1,1 0-16,26-27 16,-27 27-1,1 0 1,-1 0 15,1 0-15,-53 0-1,52 0 1,-26 0 0,0-26-1,27 26 1,-1 0 0,1 0-16,-1 0 31,1 0 16,-1 0-16,1 0 0,0 0 0,-1 0 16,1 0-15,52 0 186,1 0-202,-1 0 0,27 0-1,-27 0-15,1 0 16,-1 0-16,1 0 15,-1 0 1,1 0-16,-1 0 0,1 0 16,-1 0-16,53 0 47,1 0-16,-27 0-16,-27 0 1,54 0 0,-28 0-1,-25 0 1,26 0 0,-27 0-1,27 0 1,-26 0-1,-1 0 17,1 0-32,-1 0 15,1 0 17,-1 0-17,0 0 16,1 0-15,-1 0 0,1 26-1,-1-26-15,1 0 16,-1 0 0,27 0-1,-26 0 1,-1 0 15,0 27 0,1-27-15,-1 0 0,1 0-1,-1 0 16,1 0 1,-1 0-1,-26 26 125</inkml:trace>
  <inkml:trace contextRef="#ctx0" brushRef="#br0" timeOffset="-102237.42">27887 8281 0,'-26'0'219,"-1"0"-204,1 0-15,-1 0 16,1 0-1,-1 0 17,1 0-32,0 0 31,-1 0 16,1 0 15,-1 0-46,1 0 31,-1 0-16,1 0-15,-1 0 15,1 0-15,-1 0 15,1 0-16,0 0 17,-1 0-17,1 0 32,52 0 281,1 0-312,-1 0-16,0 0 16,1 0-1,-1 0 1,1 0-1,-1 0 17,1 0-17,-1 0 1,1 0 0,-1 0-1,1 0 1,-1 0-1,0 0 1,1 0 0,-1 0-1,1 0-15,-1 0 16,1 0 31,-1 0-16,-26 27 203,0-1-218,-26 1 31,-1-27-31,27 26-1,-26-26-15,-1 0 16,1 0-1,-1 0 1,27 27 0,-52-27-1,25 0 32,1 0 16,-1 0-32,1 0 16,26 26-47,-27-26 47,1 0-16,-1 0-15,1 0-1,-1 0 16,1 0 1,0 0 30,26 27 16,26-27 79,-26 26-157,53-26 15,-27 0 1,1 0-1,-1 0 1,1 0 15,-1 0-31,1 0 32,-1 0-1,-26 27 0,27-27-15,-1 0-1,-52 0 188,-1 0-187,1 0 0,-1-27-16,-26 27 15,53-26-15,-53 26 16,0-27 0,27 27-16,0 0 15,-1-26 1,-26 26-1,53-27 1,-26 1 0,-1 26 31,27-27 78,27 27-94,-1 0-31,1-26 15,-1 26-15,27 0 16,-27 0 0,27 0-1,-26 0 1,-1 0 0,1 0 30,-1 0 1,1 0-15,-1 0-17,1 0 95,-1 0-32</inkml:trace>
  <inkml:trace contextRef="#ctx0" brushRef="#br0" timeOffset="-82049.31">13573 18415 0,'-26'0'15,"-1"0"17,1 0 14,-1 0 48,1 0 94,26-26-110,26-1-16,1 27-46,-1 0-16,1 0 16,-1 0-1,27 0 1,-26 0-1,26 0 1,-27 0 0,27 0-1,-27 0 1,1 0 0,26 0-1,-27 0 1,1 0-1,-1 0 1,1 0 0,-1 0-1,1 0 1,25 0 0,-25 0 15,-1 0-16,1 0-15,-1 0 16,27 0 0,-26 0-1,-1 0 1,27 0 0,0 0-1,53 0 1,0 0-1,-27 0 1,53 0 0,-26 0-1,26 0 1,54 0 15,-28 0-15,-52 0-1,53 0 1,-53 0 0,0 0-1,105 27 1,-78-27 0,-1 0-1,-26 0 1,79 26-1,-79-26 1,-27 26 0,27-26-1,-53 0 17,53 0-32,-53 0 31,0 0-31,-1 0 15,28 0 1,-27 0 0,26 0-1,-26 0 1,79 0 0,-26 0-1,26 0 1,-52 0-1,26 0 1,-53 0 0,26-26-1,-53 26 1,27 0 15,-26 0-15,-1 0-1,27 0 1,-26 0 0,-1 0 15,1 0 0,-1 0 16,0 0 16,1 0-1,-1 0-31,1 0 16</inkml:trace>
  <inkml:trace contextRef="#ctx0" brushRef="#br0" timeOffset="-76868.48">2514 18944 0,'0'27'235,"0"-1"-220,0 1 1,0-1 15,0 0 0,0 1 1,26-27-1,-26 26-31,27-26 15,-1 27 1,27-27 0,-27 26-1,27 1 1,-26-27 0,52 0 15,-26 0-16,0 0 1,0 0 0,-27 0-1,1 0-15,26 0 16,0 0 0,-27 26-1,54-26 1,-54 0-1,53 27 1,1-27 0,-27 0-1,-27 26 1,27-26 15,0 0-15,0 27-1,0-27 1,-27 0 0,27 26-1,0 1 1,0-27 0,0 26-1,0-26-15,-27 0 16,27 26-1,-26-26 1,26 27 0,-1-27-1,1 26 17,0-26-32,0 27 31,0-27-16,27 0 1,-28 0 0,1 26-1,0-26 1,0 0 0,0 0-1,-26 27 1,52-27-1,-26 26 1,0-26 0,0 0-1,0 0 17,0 0-17,26 0 1,-53 0-1,27 0 1,-26 0 0,26-26-1,-27 26 1,53 0 0,1-27-1,-1 1 1,-26-1-1,27-26 1,25 1 0,-52 25 15,0-26-31,0 53 31,0-53-15,0 27-1,-27-1 1,27-26 0,0 27-1,-26 26 1,-1-53 0,27 0-1,-26 53-15,-27-26 16,26-1-1,0 27 1,-26-26 0,27 26 15,-27-27-31,0 1 16,0-1 15,0-26-16,-53 53-15,53-26 16,-79-1 0,-54-52-1,27 26 1,-26 27 0,-53-27-1,0 53 1,79 0-1,27-27-15,-27 27 16,-27-26 0,1 26-1,-53-27 1,79 27 15,-79-26-15,0 26-1,52 0 1,28 0 0,-1 0-1,-79 0 1,105 0 0,1 0-1,52 0 1,-52 0-1,52 0 1,1 0-16,0 26 16,-27-26-1,0 0 1,26 27 0,-52 26 15,-27-27-16,-26 54 1,52-54 0,27 27-1,1-27 1,25 1 0,1-27-16,26 26 15,-53 1 1,26-1-1,1 1 1,-1-1 0,27 1-1,-53-1 1,27 1 15,0-1-15,-1 1 15</inkml:trace>
  <inkml:trace contextRef="#ctx0" brushRef="#br0" timeOffset="-70939.99">20902 19500 0,'27'-27'140,"26"27"-124,-27 0-16,53 0 31,54 0-15,-80 0-1,-27 0-15,53 0 16,1 0 0,-27 0-1,132 0 1,-159 0-1,133 0 1,-53 0 0,-27 0-1,27 0 1,53 0 15,-53 0-15,0 0-1,-27 0 1,0 0 0,1 0-1,26 0 1,-27 0 0,0 0-1,27 0 1,0 27-1,26-27 1,-26 0 15,-26 0-31,-1 0 32,-26 0-32,53 0 31,-53 0-16,52 0 1,-25 0 0,52 0-1,-26 0 1,0 0 0,26-27-1,-53 27-15,27 0 16,-26 0-1,-1 0 1,53 0 15,-79 0-15,53 0 0,-80 0-16,54 0 31,-27 0-16,0 0 1,0 0 0,-27 0-16,27 0 15,26 0 1,-26-26 0,0 26-1,27 0 1,-1 0-1,-26 0 1,0 0 0,0-27-1,0 27 1,0 0 15,-27-26-15,27 26-1,0 0 1,-27 0 0,1 0-1,52 0 1,-26 0 0,0 0-1,-27 0 1,1 0-1,26 0 1,26 0 0,-52 0-1,26 0 17,-27 0-32,53 0 31,-26 0-16,-26 0 1,26 0 0,-27 0-1,1 0 1,25 0 0,-25 0-1,-1 0 1,1 0 15,-27 26-15,26-26-1,1 0 1,-1 0 15,1 0 16,-1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2-01T13:58:24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20691 8123 0,'26'0'641,"0"0"-625,27 0-1,0 0-15,-26 0 16,26 0-1,238-27 17,-80 1-1,-78 26-15,-27-27-1,-80 27-15,27 0 16,0 0-16,0 0 15,-27 0 1,1 0 0,-1 0-1,1 0 188,-27 27-156,26-27-47,0 0 32,1 0-32,-27 26 15,26-26 1,1 0-1,26 0-15,0 27 16,0-27 0,26 26-1,0-26 1,-26 27 0,-26-27-16,-1 0 15,27 0 1,-26 0 15,-1 0-15,0 0 46</inkml:trace>
  <inkml:trace contextRef="#ctx0" brushRef="#br0" timeOffset="20336.24">3969 12197 0,'26'0'266,"1"0"-250,-1 0-1,1 0-15,-1 0 32,27 27-1,0-27 0,-27 0-15,27 0-1,-26 0 1,-1 0 0,1 0-1,-1 0 16,1 0-31,-1 0 16,27 0 0,-26 0-1,25 0 1,-25 0 0,-1 0-16,27 0 31,-26 0-16,-1 0 1,1 0 0,-1 26-1,1-26 1,-1 0 0,0 0-1,1 0 1,-1 27-1,1-27 1,-1 0 31,1 0-31,-1 0 15,1 0 0,-27 26-15,53-26-1,-27 0 1,1 0 0,-1 0-1,27 0 1,-27 0-1,27 0 1,-26 0 0,26 0-1,-27 0-15,1 0 16,25 0 15,-25 0-15,-1 0-1,27 0 1,-26 0 0,26 0-1,-27 0 1,1 0 0,-1 0-1,1 0 1,-1 0-1,0 0 1,27 0 0,-26 0-1,-1 0 1,1 0 15,-1 0-15,1 0-1,-1 0 1,1 0 0,25 0-1,-25 0 1,-1 0 0,27 0-1,-26 0 1,-1 0 15,27 0-15,-26 0-1,-1 0 1,1 0 0,-1 0 15,0 0-16,1 0 1,-1 0 15,1 0-15,-1 0 0,1 0 30,-1 0 1,1 0-47,-1 0 32,1 0-17,-1 0 1,0 0-1,1 0 1,-1 0 0,1 0 15,-1 0-15,1 0-16,-1 0 15,1 0 1,-1 0-1,1 0 1,-1 0 0,1 0-1,25 0 1,1 0 15,-26 0-15,-1 0-1,1 0 1,26 0 0,-27 0-1,1 0 1,25 0 0,-25-26-1,-1 26 1,1 0-1,26 0 1,-27 0 0,1 0-16,-1 0 15,1 0 1,26 0 15,-27 0-15,0 0-1,27 0 1,-53-27 0,27 27-1,-1 0 1,-26-26 15,27 26-15,-1 0-1</inkml:trace>
  <inkml:trace contextRef="#ctx0" brushRef="#br0" timeOffset="30189.62">8864 10901 0,'26'0'171,"-26"26"-155,27 1-16,-1-27 16,-26 26-1,27-26 1,-27 27-16,26-27 16,0 53 15,1-53-16,-1 0 1,1 26 0,-1-26-1,27 0 1,0 0 0,-26 0-1,52-53 1,-53 0-1,54-26 1,-27 26 0,26-53-16,27 27 31,-27-1-31,27 1 31,-53 26-15,-27 0-16,27 53 15,0-79 1,-26 26 0,-1 26-1,1-26 1,-1 53 0</inkml:trace>
  <inkml:trace contextRef="#ctx0" brushRef="#br0" timeOffset="49098.63">21775 13838 0,'0'-27'266,"27"27"-251,-1 0 1,1 0-1,-1 0 1,1-26-16,-1 26 16,27 0-1,-27 0 1,1 0-16,26-27 31,-27 27-15,1 0-1,-1 0 1,1 0-16,-1 0 16,1 0-1,26 0 1,-27 0 15,27 0-15,-27 0-1,27 0 1,-26 0 0,-1 0-1,27 0 1,-26 0 0,-1 0-1,0 0 16,1 0-15,-1 0 0,1 0-1,-1 0 17,1 0-32,-1 0 31,1 27-16,-1-27 32,1 26-47,-1-26 47,-26 27-31,27-27-1,-1 0 17,0 0-17,-26 26 1,27-26 0,-27 27-1,26-27 1,1 0-1,-1 0 32,1 0 0,-1 0 16,1 0 46,-27 26-93,26-26 15,1 0 0,-1 0 0</inkml:trace>
  <inkml:trace contextRef="#ctx0" brushRef="#br0" timeOffset="51757.41">25532 13917 0,'27'0'203,"-1"0"-188,1 0 1,-1 0-16,27 0 16,-26 0-1,-1 0 1,1 0-16,-1 0 15,0 0 1,54 0 15,26 0 1,-80 0-17,1 0 1,-1 0-16,27 0 15,-27 0 1,27 0 0,0 0-1,-26 0 1,52 0 15,-52 0-15,25 0-1,-25 0 1,-1 0 0,27 0-1,-26 0 1,-1 0 0,1 0-1,-1 0 1,1 0-1,-1 0 1,27 0 0,0 0-1,-27 0 17,27 0-32,-26 0 31,26 0-16,0 0 1,-27 0 0,0 0-1,27 0 1,-26 0 15,-1 0-15,1 0 15,-1 0-15,1 0-1,-1 0 17,1 0-17,-1 0 1,1 0-1,-1 0 1,27 0 0,-27 0-16,1 0 15,-1 0 1,27 0 0,-26 0-1,-1 0 1,1 0-1,-1 0 1,0 0 0,1 0-1,-1 0 32</inkml:trace>
  <inkml:trace contextRef="#ctx0" brushRef="#br0" timeOffset="54076.75">29713 14102 0,'26'0'203,"1"0"-203,-1 0 16,1 0-16,-1 0 0,27 0 31,106 0 1,-80 0-1,27 0 0,-80 0-31,1 0 16,52 0-1,-26 0 1,-26 0 15,26 0-15,26 0-1,-26 0 17,0 0-17,-27 0 1,1 0 0,26 0-1,0 0 1,-27 0-1,0 0 1,27 0 0,-26 0-1,26 0 1,-27 0 0,1 0-1,-1 0 1,1 0-1,-1 0 1,1 0 0,25 0 15,-25 0 0,-1-26-15,1 26-1,-1 0 1,1-27 15,-1 27 1,1 0-1,-1 0 16,1 0-32,-27-26 1,26 26 31,-26-27 0,26 27-32</inkml:trace>
  <inkml:trace contextRef="#ctx0" brushRef="#br0" timeOffset="74599.78">8176 11404 0,'-53'0'266,"26"0"-266,1 0 16,-1 0-16,1 0 15,0 0-15,-1 0 16,-26 0-1,27 0 1,-1 0 0,1 0-16,-1 0 15,1 0 17,-1 0-17,-25 0 1,25 0-1,-26 0 1,27 0 0,-27 0-1,0 0 1,0 0 0,26 0-1,-25 0 1,25 0-1,1 0 1,-27 0 0,26 0-1,-26 0 1,27 0 15,-1 0-15,1 0-1,26-27 1,-26 27 0,-1 0-1,1 0 1,26-26 0,-27 26 15,27-27-16,-26 27 1,-1 0 0,27-26 15,-26 26-15,26-27-1,-27 27 1,27-26-1,-26 26 1,-1 0 0,1-27-1,26 1 1,-27 26 15,27-27-15,0 1 31,0-1-32,0 1 1,0 0 0,0-1-1,0 1 1,0-1-1,0 1 1,0-1 0,0 1-16,0-1 15,0 1 1,0-1 0,0 1-1,0 0 1,0-1-1,0 1 1,0-1 0,27 1-1,-27-27 17,53 53-17,-27-53 1,1 53-1,-1-53 1,27 27 0,0-27-1,26-27 1,-52 80-16,79-53 16,-80 0-1,27 27 1,-26 26-1,52-27 1,-53 1 0,27 0 15,0 26-15,0-27-1,0 1 1,0-1-1,26 1 1,-26-1 0,27 27-1,-27-26 1,-1-1 0,54-26-1,-79 53 1,26-26-1,26-1 1,-26 27 0,26-26 15,80 0-31,-106 26 31,53-27-15,-27 1-1,27 26 1,0-53 0,0 53-1,-27 0 1,53-27 0,1 1-1,-27-1 1,26 1-1,-53-1 1,1 27 0,-28-26-1,1 26 1,53 0 15,-26 0-15,-1 0-1,-26 26 1,-27 1 0,27-1-1,-26 1 1,26 26 0,-27-27-1,-26 27 1,27-26-1,-1-1 1,-26 0 0,26 27-1,-26-26 1,0-1 15,0 27-15,0 0-1,0-26 1,0-1 0,0 27-1,0-27 1,0 27 0,-26-26-1,0 26 1,26-27-1,-53 1 1,0 26 0,26 0-1,1-27 1,-27 0 15,26 27-15,-25 0-1,52-26 1,-27 26 0,-26 26-1,0-26 1,27-27 0,-1 1-1,27-1 1,-53 27-1,27-26 1,-27 26 0,27-53-1,-27 52 1,26-25 15,-26-1-15,27 1-16,-27-1 15,0 1 1,27-1 0,-27 1-1,-80-1 1,54 1 0,26 26-1,0-53 1,-26 26-1,26-26 1,0 26 0,-26 1-1,26-27 17,0 0-17,0 26 1,26-26-1,-52 27 1,52-27 0,1 0-1,0 0 1,-1 0 0,1 0-1,-27 0 1,26 0 15,1 0-15,-1 0-1,1 0 1,-1 0 0,1 0 15,0-27-16,-1 27 1,1-26 0,-1 26-16,1 0 15,-1-27 1,1 27 15,26-26-15</inkml:trace>
  <inkml:trace contextRef="#ctx0" brushRef="#br0" timeOffset="91690.59">8335 18547 0,'-27'0'312,"1"27"-296,-1-27-16,1 0 31,-27 0-31,-27 0 0,27 0 16,-26 0-16,-106 0 31,-27 0 0,159 0-31,-79 0 31,53 0-15,26 0 0,0 0-1,-27 0 1,28 0-1,25 0 1,-26 0 0,27-27-1,-27 27 17,26 0-17,-26 0 1,27-26 15,-1 26-15,27-27-16,-26 27 15,0 0 1,-1 0 0,27-26 15,-26 26-16,-1 0 17,1 0 15,26-27-16,-27 27-16</inkml:trace>
  <inkml:trace contextRef="#ctx0" brushRef="#br0" timeOffset="141814">17595 9657 0,'0'27'141,"0"-1"-126,0 1 1,26 26 0,-26-27-16,0 27 15,0-27 1,0 1 0,27-54 155,-27 1-155,0-1-16,0-25 16,26 52-16,-26-27 15,0 1 1,0-1 0,0 1-1,0-1 16,27 27-31,-1 0 47,1 0-31,-1 0 15,-26 53-15,27-26-1,-27-1-15,0 1 16,26-1 0,1 0 15,-27-52 63,0 0-79,26-1 1,-26 1-16,0-1 0,0 1 16,0-1-1,0 1 1,0-1-1,26 27 32,1 0 0,-1 0-31,1 0 15,-1 27 0,-26-1-15,27 1 0,-1-1-1,-26 1 1,0-1-1,27-26 1,-27 27 0,0-1 62</inkml:trace>
  <inkml:trace contextRef="#ctx0" brushRef="#br0" timeOffset="143705.51">18521 9604 0,'0'-26'63,"-26"26"31,-1 0-94,27-27 15,-26 27 1,-1 0 0,1 0 15,-1 0-16,1 0 1,-1 0 0,1 0-1,-1 0 1,1 0 0,26 27-1,-27-27 1,27 26 46,0 1-46,0-1 15,0 1 0,0-1 16,27 1-31,-1-27 15,1 0-15,-1 0-1,1 0 17,-1 0 15,-26-27-32,27 27 1,-27-26 31,26 26-32,-26-27 1,27 27 203,-27 53-188,0-26-15,0-1-1,26-26-15,-26 27 31,0-1 16</inkml:trace>
  <inkml:trace contextRef="#ctx0" brushRef="#br0" timeOffset="145239.44">18653 9049 0,'0'26'203,"0"1"-203,0-1 15,0 54-15,0-28 16,0 28 15,0-27-15,0 0-1,0 26 1,27-53-16,-27 54 16,0-54-1,0 27 1,0-26 0,0-1-1,26 1 1,-26-1-1,0 0 17,0 1 30</inkml:trace>
  <inkml:trace contextRef="#ctx0" brushRef="#br0" timeOffset="146461.96">18389 9313 0,'26'0'94,"1"0"-78,26 0-1,-27 0 1,0 0-16,1 0 16,-1 0-1,1 0 1,26 0 0,-27 0 15,1 0 31</inkml:trace>
  <inkml:trace contextRef="#ctx0" brushRef="#br0" timeOffset="148972.9">18891 9075 0,'0'53'250,"0"-26"-235,0-1 1,0 1-1,0-1-15,0 0 16,0 27 15,27 27 16,-27-54-31,0 1-1,0-1 1,0 1 0,0-1-1,0 0 1,0 1 0,0 26-1,26-27 1,-26 1 46,0-1 1,0 1-48,0-1 32,0 1 16,27-27 187,-27-27-235,0 1-15,26-1 16,-26-26 0,27 27-1,-1-1-15,-26-26 16,27 27 15,-27 0-15,0-1-1,26 27 79,1 0-63,-27 53-15,26 0 0,-26-27-16,0 27 15,0-26 1,26-27-16,-26 26 16,27 1-1,-27-1 1,0 1-1,0-1 17,0 0-32,26-26 31,-26 27 16</inkml:trace>
  <inkml:trace contextRef="#ctx0" brushRef="#br0" timeOffset="175854.79">15372 9419 0,'-26'0'141,"0"0"-141,-27 0 15,26 0 1,1 0-1,-1 0 1,-26 0 0,27 0-1,26 27 17,0-1-17,-27-26-15,1 27 31,26-1-15,0 27 0,0 0-1,0 0 1,0 0 0,0 26-1,0 27 1,26-27-1,1-26 1,-27 0 0,0-26-16,26 25 31,-26 1-15,0-26-16,0-1 31,0 1-16,0-1-15,0 1 16,0-1 15</inkml:trace>
  <inkml:trace contextRef="#ctx0" brushRef="#br0" timeOffset="176973.46">14843 10028 0,'27'-27'110,"-1"27"-95,27 0-15,-26 0 32,-1 0-17,27 0 1,-27-26-1,1 26 1,-1 0 15,1 0-15,-1 0 31,1 0 0,-27-27-16,26 27-31,1 0 31</inkml:trace>
  <inkml:trace contextRef="#ctx0" brushRef="#br0" timeOffset="178511.77">15346 10001 0,'26'0'156,"1"0"-156,-1 0 32,1 0-17,-1 27 1,-26-1-1,27-26 1,-27 27 0,26-1 15,-26-52 141,0-1-157,0 1-15,0-1 16,0 1 0,0-1-1,0 1 1,0-1 0,0 1-1,0-1 1,27 27-1,-27-26 1,26 26 0,1 0-16,25-26 31,-25 26-15,-1 0-1,1-27 1,-1 1-1</inkml:trace>
  <inkml:trace contextRef="#ctx0" brushRef="#br0" timeOffset="179984.09">15875 9763 0,'-26'0'31,"26"27"-15,-27-27-1,27 26 1,0 0 15,-26 1-15,26 26 31,-27-53-32,27 26 1,0 1-1,0-1 1,0 1 15,0-1-15,27-26 0,-1 0-1,1 0 1,-1 27-1,1-27 1,-1 0 0,1 0 15,-1 0-15,-26-27 15,26 27-16,-26-26 1,0-1 0,0 1-1,0-1 1,0 1 0,0-1 15,0 1 0,0-1-15,-52 27-1,-1-26 1,0 0-16,26-1 31,1 27-15,-1 0-16,27-26 15,-26 26 1</inkml:trace>
  <inkml:trace contextRef="#ctx0" brushRef="#br0" timeOffset="181872.66">16193 9763 0,'0'27'78,"0"-1"-62,0 0-1,0 1-15,0 79 16,0 105 15,0-78 0,0-107-15,0-79 109,0 27-109,26 26-16,-26-53 15,0 26-15,0 1 16,27-53-1,-27 26 1,0 26 0,26 27-1,0-26 1,-26-1 15,27 27-15,-1 0 15,27 27-15,-26-1-1,-27 1 1,26-1-16,1 1 16,-27-1-1,26-26 1,-26 27-1,27-27 79,-27-27-78,0 1-16,0-1 15,0-26-15,0 27 16,0-27 0,0 0-1,0 26 1,0 1 0,26 26 62,1 0-63,-1 0 1,0 0-16,1 0 16,-1 0-16,1 0 31,26 0-16,-27 26 1,1 1 0,-1-1-16,1 1 15,-1-1 17,-26 1 14</inkml:trace>
  <inkml:trace contextRef="#ctx0" brushRef="#br0" timeOffset="184146.86">19897 9366 0,'26'0'125,"1"27"-94,-27-1-15,26-26-1,-26 53 1,27 0-1,-27-27 1,0 1 0,26-1-1,-26 1 1,0-1 15</inkml:trace>
  <inkml:trace contextRef="#ctx0" brushRef="#br0" timeOffset="184650.54">19791 9075 0</inkml:trace>
  <inkml:trace contextRef="#ctx0" brushRef="#br0" timeOffset="186367.39">20082 9366 0,'26'27'109,"1"-27"-93,-27 53-16,26-53 15,-26 26-15,80 53 16,-54-26 15,-26-26-31,27-1 16,-1 1-1,-26-1 17,0-52 46,0-1-78,0 1 15,0-1 1,0 1-16,0-1 16,0 1 15,0 0 16,0-1-16,27 27-31,-1 0 63,1 0-48,-1 0 1,0 0-1,-26 27 1,27-27 0,-27 26-1,26 0 1,1-26-16,-27 27 16,0-1 15,26-26 0,-26-26 16,0-1-31,0-25-1,0 25 1,0 1-1,0-1 17,0 1-1,27 26 47,-1 0-47,1 0-31,-1 0 0,1 0 16,-1 0 0,0 0-1,-26 26 1,27-26-1</inkml:trace>
  <inkml:trace contextRef="#ctx0" brushRef="#br0" timeOffset="187623.12">20876 9340 0,'26'0'203,"1"26"-187,-27 1 0,0-1-16,26-26 15,-26 27-15,27-1 16,-27 1-1,0-1-15,79 53 32,-79-26-17,26-26 1,1 26 0,-27-27-1,26-26 1,-26 27 15,27-27-15</inkml:trace>
  <inkml:trace contextRef="#ctx0" brushRef="#br0" timeOffset="188740.6">20982 9366 0,'0'-26'15,"-27"26"17,27-27 15,0 1-32,27-1 16,26 27-15,-27-26 0,0 26-1,1 0 1,-1 0 0,1 0-1,-1 0 1,1 0-1,-1 0 32,-26 26-47,0 1 32,27-1-1,-27 1-16,0-1 1,0 1 15,0-1 1,0 1-17,0-1 1,-27-26-1,1 27 17,-1-27-17,1 0 17,-1 0-1,1 0 0,-1 0-15</inkml:trace>
  <inkml:trace contextRef="#ctx0" brushRef="#br0" timeOffset="190065.55">21484 9393 0,'0'-27'47,"0"54"109,0-1-140,0 1-16,0-1 15,27 1 1,-27-1 0,26 0-16,1-26 15,-1 27 1,1-27-1,-1 0 17,1 0-32,-1 0 31,0 0 0,-26-27 94,0 1-109,0 0-1,-26-1 17,0 27-17,-1-26 1,1 26-16,-27-27 31,26 27-15,-26 0-1,27 0 1,26-26 15,-27 26-31</inkml:trace>
  <inkml:trace contextRef="#ctx0" brushRef="#br0" timeOffset="191825.03">21749 9313 0,'26'0'78,"27"0"-62,-26 0 0,-1 27 15,1-27 0,-1 0 0,-26 26 1,0 1 14,0-1-14,0-52 186,0-1-202,0 1 0,27-1-1,-27 1 17,0-1 14,0 1 1,0 0-31,26 26 0,-26-27-1,0 1 16</inkml:trace>
  <inkml:trace contextRef="#ctx0" brushRef="#br0" timeOffset="192830.08">22066 8599 0,'0'26'78,"0"1"-62,0 26-16,0-27 16,0 27-16,0 0 15,0 26-15,0-26 16,0 27-16,27 52 15,52 53 17,-52-105 15,-1-80-32,-26 26 1,0 1 31</inkml:trace>
  <inkml:trace contextRef="#ctx0" brushRef="#br0" timeOffset="193887.42">21828 8943 0,'27'0'94,"-1"0"-78,27 0-1,0 0-15,53 0 16,53 0 15,-80 0 0,-53 0 16,1 0-31,-1 0-1</inkml:trace>
  <inkml:trace contextRef="#ctx0" brushRef="#br0" timeOffset="202844.76">23283 8652 0,'-52'0'187,"25"0"-171,-26 0 0,27 0-1,-27 0 1,53 26 78,-27-26-79,27 27-15,0-1 31,0 1 1,0-1-17,0 1 32,27-27-16,-1 26-31,1 1 16,-1-27 0,1 0-1,-1 26 1,1-26 0,-1 26-1,0-26 16,1 0 16,-1 0 0,-26 27 16,0-1-48,0 1 17,0-1-1,0 1-16,0-1-15,0 1 16,0-1 15,-26-26-15,-1 0 0,27 27-1,-26-27 1,0 26-1,-1-26 1,1 0 0,-1 0-1,1 0 48</inkml:trace>
  <inkml:trace contextRef="#ctx0" brushRef="#br0" timeOffset="206127.83">23866 8864 0,'0'-27'0,"0"1"79,-27 26-48,1 0-16,-1 0 1,-26-27 15,0 27 1,27 0-17,-1 0 16,1 0-15,0 0 0,-1 27-1,1-1 17,26 1-1,0-1 0,0 0 16,0 1-16,0-1 0,26-26 1,1 0-17,-1 0 1,0 0 15,1 0 0,-1 0 16,-26-26-15,0-1 46,27 27 125,-27 53-203,0-26 15,26-1-15,-26 27 16,27 80 15,26 52 16,-27-132 0,-26-27-16,0-52 610,0-1-610,0-26-15,27 27-1,-27-1-15,0 1 16,0-1 0,0 1-16,0 0 78</inkml:trace>
  <inkml:trace contextRef="#ctx0" brushRef="#br0" timeOffset="207891.78">23866 8705 0,'26'0'125,"-26"26"-109,26 1-1,1-1 1,-27 1 0,26-1-1,1 1 16,-27-1-15,0-52 203,26-1-219,-26 1 15,0-1 1,0 1 0,0-1-1,27 27-15,-27-26 16,26 26 0,-26-27-1,27 27 1,-1-26-1,1 26 17,-27-27-17,26 27 1,1 0 46,-27-26-62</inkml:trace>
  <inkml:trace contextRef="#ctx0" brushRef="#br0" timeOffset="208773.55">24210 8281 0,'0'53'141,"0"-26"-141,0-1 15,0 27-15,52 0 16,-52-26-16,27 25 0,-27 1 16,26 0-16,1-26 15,-27-1 1,0 1-16,0 26 16,26 26 15,1-26 0,-27-27-15,26 1 15,-26-1 16,0 1 0</inkml:trace>
  <inkml:trace contextRef="#ctx0" brushRef="#br0" timeOffset="210384.81">24077 8572 0,'27'0'110,"-1"0"-95,27 0-15,0 0 16,-27 0-1,-26-26 1,27 26-16,-1 0 16,1 0 109,-1 0-94,1 0 203,-1 0-171,1 0-16,-1 0-16</inkml:trace>
  <inkml:trace contextRef="#ctx0" brushRef="#br0" timeOffset="213876.7">16007 10663 0,'0'0'15,"0"26"188,0 1-187,0-1 0,0 1-1,0-1 1,0 0 0,0 1-1,0-1 1,0 1-1,0-1 1,0 1 15,0-1 16,0 1-31,0-1 15,0 1 16,0-1 0,0 0-32,0 1 1,0-1 0,0 1-1,0-1 1,0 1 0</inkml:trace>
  <inkml:trace contextRef="#ctx0" brushRef="#br0" timeOffset="214710.93">15822 10848 0,'27'0'78,"-1"0"-63,1 0-15,-1 0 16,1 0-16,-1 0 16,53 26-1,-26 1 1,27 26 0,-54-27-16,27 1 15,0-1 1,-27 1-1,27-1 1,-26-26 0,-27 26 15,26-26-15,-26 27 15,27-27-16</inkml:trace>
  <inkml:trace contextRef="#ctx0" brushRef="#br0" timeOffset="-214035.92">16457 10927 0,'53'0'109,"-26"-26"-93,26 26-1,-27 0-15,53 0 16,-26 0-1,27 0 1,-27 0 0,-27 0 15,0 0-15,1 0 15,-1 0-16</inkml:trace>
  <inkml:trace contextRef="#ctx0" brushRef="#br0" timeOffset="-213146.68">16775 11033 0,'53'0'125,"-27"0"-110,1 0-15,-1 0 0,0 0 32,54 0-1,-54 0 0,1 0-31,-1 0 78</inkml:trace>
  <inkml:trace contextRef="#ctx0" brushRef="#br0" timeOffset="-211962.47">17621 10795 0,'-26'0'0,"-1"0"16,1 0 15,0 0-15,-1 0 0,1 0 15,-1 26 0,27 1-31,0-1 31,0 1-15,0-1 15,0 1 16,0-1-31,27-26-16,-1 0 15,27 27 1,-27-27-16,1 0 16,-1 26-1,1-26 1,-27 27-1,26-27 1,-26 26 15,0 0 1,0 1-17,-26-27 1,26 26-1,-80 1 1,28-27 0,-1 26-1,26-26 1,1 0 0</inkml:trace>
  <inkml:trace contextRef="#ctx0" brushRef="#br0" timeOffset="-210005.93">17939 11033 0,'0'-26'16,"0"-1"15,0 1-16,-27 26 64,1 0-33,0 0-14,26 26-1,0 1 0,0-1 0,26-26 63,0 0-78,1 0 31,-27-26 46,26 26 111,1 0-189,-27 53 1,26-53-1,-26 52-15,53 28 16,-26-27 0,26 106 15,-27-80 0,-26-53 0,26-26 79,-26-26-95,0-1 1,0 1-16,27 0 16,-27-1-16,0 1 15,0-1 1,0 1 15,0-1 16,0 1 31</inkml:trace>
  <inkml:trace contextRef="#ctx0" brushRef="#br0" timeOffset="-208683.19">18230 10980 0,'26'0'31,"27"0"-15,-26 0 0,-1 0-1,27 0 1,0 0 15,-26 27 0,-1-27 16,-26 26 16,-26-26 46,-1-26-46,27-1-48,0-26 1,0 27 0,0-1-1,0 1 1,0-1-1,0 1 1</inkml:trace>
  <inkml:trace contextRef="#ctx0" brushRef="#br0" timeOffset="-207519.3">18600 10451 0,'27'0'125,"-27"27"-125,26-1 16,-26 53 0,53 1-1,-53 26 1,27-27 0,-1-53-16,-26 27 15,27 0 1,-27-26-1,26-1 1,-26 1 15,26-27-15,-26 26 0,0 0 15</inkml:trace>
  <inkml:trace contextRef="#ctx0" brushRef="#br0" timeOffset="-206508.23">18547 10795 0,'27'0'63,"-1"0"-63,1 0 16,-1 0-1,27 0 16,-26-26 1,-1 26-17,1 0 32,-1 0-16,0 0 1</inkml:trace>
  <inkml:trace contextRef="#ctx0" brushRef="#br0" timeOffset="-204692.93">19103 10266 0,'0'53'172,"0"-27"-156,-26-26-1,26 27-15,0-1 16,0 1-16,0-1 16,0 1-1,-27-1 1,27 0-16,0 54 47,0-54-32,0 27 1,0-26 0,0 26-16,0-27 15,0 27 1,0 0 0,0-27-1,0 27 1,27 0-1,-27-26 1,26-1 15,-26 0-15,27 1 15,-1-1-15,0-26-1,1 27 1,-1-27 0,1 0-1,-1 0 1,1 26 0,-1-26-1,1 0 1,-1 0-1,-26 27 1,27-27 0,-1 0-1,0 0 1</inkml:trace>
  <inkml:trace contextRef="#ctx0" brushRef="#br0" timeOffset="-202734.75">19235 10769 0,'0'-27'78,"0"1"-47,0-1-15,0 1-1,27 26 1,-1-27-1,1 27 1,-1 0 15,1 0-31,-1 0 32,1 0 14,-27 27-14,26-1-17,-26 1 1,0-1 0,0 1-1,0 25 1,0-25-1,0 26 1,0-27 0,0 1-1,0-1 32,0 1-16,-26-27 1,26-27 140,26 27-157,0 0 1,1 0-1,-1 0 1,1 0 0,-1 0-16,1 0 15,-1 0 17,1 0 30,-1 0-15</inkml:trace>
  <inkml:trace contextRef="#ctx0" brushRef="#br0" timeOffset="-201401.61">19632 10663 0,'0'0'0,"0"26"125,0 1-109,0-1 0,0 1-1,0-1 16,0 27 1,27-53-17,-1 0 1,-26 26 0,27-26-1,-1 0 16,1 0-15,-1 0 15,0 0-15,1 0 31,-27-26 31,0-1-31,0 1-47,0 0 15,0-1 17,0 1-17,-27-1 17,1 27-32,26-26 15,-26 26 1,26-27-1,-27 27 1,27-26 0,-26 26-1</inkml:trace>
  <inkml:trace contextRef="#ctx0" brushRef="#br0" timeOffset="-198661.44">19765 10478 0,'-27'0'188,"1"0"-172,-1 0 15,1 0-16,26 26 251,0 0-250,0 27-1,0-26 1,0-1 0,0 1-1,0-1 1,0 1-16,0 26 31,0-27 32,26-26 93,1 0-125,-1 0-15,1 0-1,-1-26 17,0 26-32,-26-27 15,27 27 1,-1 0 15,1 0 16,-1 0-31,1 0 30,-27 27-14,26-27-17,-26 26-15,0 0 32,0 1-17,0-1-15,0 1 16,0-1 15,0 1-15,0-1-1,0 1 1,-26-27-16,26 26 31,-27-26-15,1 0-16,26 27 15,-27-1 1,1-26 0,-1 0 46</inkml:trace>
  <inkml:trace contextRef="#ctx0" brushRef="#br0" timeOffset="-196370.27">19553 10107 0,'26'0'63,"1"0"-47,26 0-16,-27 27 15,1-27-15,52 26 31,-26 53 1,-27-79-17,27 53 17,-26-26-17,-1-1 1,1 1-1,-1-1 1,-26 1 0,27-1-1,-1 27 1,0-27 0,-26 27-1,27 0 1,-27 0-1,0 0 1,0 0 0,0-27 15,0 1-15,0 26-1,0-27 1,0 1-1,0-1 1,0 1 0,0-1 15,0 1-31,0-1 16,0 0-1,0 1 1,0-1 15,0 1 0,0-1 110,0 1-94,0-1-16,0 1 16,0-1 0,0 1 62</inkml:trace>
  <inkml:trace contextRef="#ctx0" brushRef="#br0" timeOffset="-194895.07">21802 11033 0,'53'0'109,"-27"0"-93,1 0-16,26-26 15,-1-1 1,28-26-1,-1 27 1,-26-1 0,-26 27-1,26-26 1,-27 26 0,0 0 15</inkml:trace>
  <inkml:trace contextRef="#ctx0" brushRef="#br0" timeOffset="-193937.62">22093 11165 0,'26'0'94,"1"0"-94,-1 0 15,1 0-15,-1 0 16,1-26 0,-1 26-1,-26-27-15,27 27 16,-1 0 31,0 0 0,-26-26 15,27 26-62,-1 0 63,-26-26-48</inkml:trace>
  <inkml:trace contextRef="#ctx0" brushRef="#br0" timeOffset="-191901.66">22966 10478 0,'0'-27'94,"-26"27"-63,-1 0-15,1 0 31,-1 0-16,1 0-15,-1 0-1,1 0 1,-1 0-1,1 0 1,-1 0 0,1 0-1,-1 0 17,1 0-1,0 0 16,26 27 109,0-1-125,0 0-31,0 1 31,0-1-31,0 1 16,0-1 0,0 1-1,0-1 32,26-26 31,0 0-46,1 0-17,-1 0 1,1 0 15,-1 0-31,1 0 16,-1 0-1,1 0 17,-1 0-17,1 0 1,-1 0-1,1 0 17,-1 0-17,-26 27 17,26-1-32,-26 1 31,0-1-16,0 0 1,0 1-16,0-1 31,0 1 1,0-1-17,0 1 1,-52-27-1,25 0 1,1 26 0,-27-26-1,26 0 1,1 0 15</inkml:trace>
  <inkml:trace contextRef="#ctx0" brushRef="#br0" timeOffset="-50912">20823 12515 0,'0'26'93,"-27"-26"-93,1 0 16,26 27-16,-159 105 31,53 0-15,-211 186-1,185-159 1,-265 264-16,0 0 31,-106 80-15,-53 79 0,27 0-1,0-26 1,265-318-16,-54 185 15,27-105 1,106-80 0,105-132-1,28-53 1,25-27 0,27 0-1,-26-26 32</inkml:trace>
  <inkml:trace contextRef="#ctx0" brushRef="#br0" timeOffset="-50210.47">14632 15266 0,'53'0'47,"-27"0"-47,53 0 16,186 80-1,1031 396 16,1165 397 1,-900-370 15,-1032-344-32,-53 26 1,1-26-1,-319-80 1,-78-53 0,-27-26-1,-53 27 1,26-27 0,1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2-01T14:03:19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5609 10398 0,'0'-26'62,"0"-1"282,27 27-328,-1-26-1,1 26-15,26 0 16,-27 0 0,80 0 15,-53-27 0,-27 27-31,1 0 31,-1 0-15,1 0 62</inkml:trace>
  <inkml:trace contextRef="#ctx0" brushRef="#br0" timeOffset="2412.82">6535 10292 0,'0'-26'47</inkml:trace>
  <inkml:trace contextRef="#ctx0" brushRef="#br0" timeOffset="3217.49">7038 10266 0,'0'0'0,"27"0"15,-1 0 17</inkml:trace>
  <inkml:trace contextRef="#ctx0" brushRef="#br0" timeOffset="3913.46">7461 10266 0</inkml:trace>
  <inkml:trace contextRef="#ctx0" brushRef="#br0" timeOffset="7083.41">8467 10160 0,'0'-26'188,"0"-1"-173,0 1 1,0-1 0,0 1-1,0-1-15,0 1 16,0-1-1,0 1 1,26-1 0,-26 1-16,53-1 15,-26 1 1,-1 26 0,-26-26-1,27 26 1,-1 0-1,0 0 1,-26 26 0,27 27-1,-1 26 17,-26 27-17,27 26 1,-27-79-1,0 27 1,0-27 0,0-27-1,0 1 1,-27-27 0,1 26 15,-27-26-16,27 0 1,-1 0 0,1 0-1,-1 0 17,54 0 30,-1-26-62,1 26 16,52 0-1,-26 0 1,26 0 0,-52 0-16,-1 0 15,1 0 1,-1 26-1,1 1 17,-27-1-17,26-26-15,-26 79 32,0-26-17,0 0 1,0-26-1,0-1 1,-26 27 0,-1-27-1,-26 1 1,27-1 0,-27-26-1,26 0 1,-52 27-1,52-27 17,1 0-1,0 0-15</inkml:trace>
  <inkml:trace contextRef="#ctx0" brushRef="#br0" timeOffset="8774.7">7805 10530 0,'0'0'0,"0"-26"78,0 0-63,0-1 1,0-26 0,0 27-1,27-27-15,-27 26 16,26-26 15,-26 27 0,27 26 1,-1 0-1,1 0-31,-1 0 16,1 0-1,-1 53 1,0-53-16,27 53 15,0 26 1,-26 27 0,26 0-1,-53 0 17,26-53-17,-26 79 1,0-106-1,0 1-15,0 52 16,0-26 0,0 0-1,0 0 1,-26-27 0,26 1-1,-27-1 1,-26 1-1,27-27 17,52-27 77,1 27-109,-1-26 16,1 26-16,26 0 15,0-27 1,26 27 0,-26 0-1,0 0 1,-27-26-1,1 26 17</inkml:trace>
  <inkml:trace contextRef="#ctx0" brushRef="#br0" timeOffset="11026.26">9208 10636 0,'0'-26'78,"0"-27"-63,0 26-15,0-25 16,0-81 0,0-105 15,0 26 0,26 159-15,-26 1-1,0 25 1,0 1 0,0-1-1,0 1 17,0-1 93,27 27 15,-1 0-109,0 0-15,1 27-16,-27-1 0,26 1 16,1 26-1,-1-27-15,27 80 16,-26 0 0,52 0-1,-79-54 1,27 1-1,-27-26 17,0-1-1,0 1 31,0-1 48,26-26-95,-26 27 32,0-1 0</inkml:trace>
  <inkml:trace contextRef="#ctx0" brushRef="#br0" timeOffset="13353.39">8520 9446 0,'0'-27'47,"-27"27"-31,27-26 31,0-1-16,0 1-16,0-1 1,0 1 15,27 26-15,-1 0-16,-26-27 16,27 27-1,-1 0 1,1 0-1,-1 0 1,0 0 0,1 27 15,-27-1-31,26-26 16,1 53-1,-27-26 1,0-1-1,0 1 1,0-1 0,0 1 15,0-1-15,0 0-1,0 1 1,0-1-1,0 1 1,0-1 15,26-26 172,1 0-171,26 0-17,-27 0-15,27 0 16,-26 0 0,25 0-1,-25-26 1,-1 26-1,1 0-15,-1 0 63</inkml:trace>
  <inkml:trace contextRef="#ctx0" brushRef="#br0" timeOffset="15875.03">9869 9684 0,'-26'0'47,"-1"0"0,27-27 46,0 1-93,0-1 16,0 1 0,0-1-1,0 1 1,27 0 0,-1-1-1,27 27 1,-27 0-1,1 0 1,-1 0 15,1 0-31,-1 0 32,1 79-17,-1 1 1,1 26-1,26-1 1,-53-25 0,0-27-16,0 0 15,0 0 1,0 0 0,0-27-1,0 0 1,0 1 15,-27-1-15,-26 1-1,27-27 1,-1 26 15,1-26-15,-1 0-1,54-26 95,-1 26-95,1-27 1,26 27-16,-27-26 16,1 26-16,-1 0 0,27-27 31,0 27-15,-27 0-1,1 0 1,-1 0 15</inkml:trace>
  <inkml:trace contextRef="#ctx0" brushRef="#br0" timeOffset="19929.43">5609 11986 0</inkml:trace>
  <inkml:trace contextRef="#ctx0" brushRef="#br0" timeOffset="21070.56">7461 11827 0</inkml:trace>
  <inkml:trace contextRef="#ctx0" brushRef="#br0" timeOffset="21976.62">6350 12779 0</inkml:trace>
  <inkml:trace contextRef="#ctx0" brushRef="#br0" timeOffset="22579.81">7329 12726 0,'0'27'47</inkml:trace>
  <inkml:trace contextRef="#ctx0" brushRef="#br0" timeOffset="23121.25">8414 12806 0</inkml:trace>
  <inkml:trace contextRef="#ctx0" brushRef="#br0" timeOffset="26668.39">7488 13547 0</inkml:trace>
  <inkml:trace contextRef="#ctx0" brushRef="#br0" timeOffset="27854.59">9128 13838 0,'0'-27'78</inkml:trace>
  <inkml:trace contextRef="#ctx0" brushRef="#br0" timeOffset="28314.44">9843 13811 0,'0'-26'94,"26"26"-79,1 0 1</inkml:trace>
  <inkml:trace contextRef="#ctx0" brushRef="#br0" timeOffset="28888.3">10848 13361 0,'0'-26'47,"27"26"-16</inkml:trace>
  <inkml:trace contextRef="#ctx0" brushRef="#br0" timeOffset="31140.74">11324 13600 0,'27'0'218,"-1"0"-202,1 0-16,-1 0 0,80 0 31,26 0 0,1 0 1,-54 0 15,-53-27-32,1 27 1,26 0-1,-27 0 1,1 0 0,-1 0-1,1 0 1,-1-26 0,1 26-16,-1 0 15,0 0 1,1 0 15,-1 0-15,1 0-1,-1 0 17,1 0-17,-1 0 1,27 0-1,-26 0 1,-1 0 0,0 0-1,1 0 1,-1 0 0,1 0 15,-1 0 0,1 0 16,-1 0 15,1 0 17,-1 0-48,1 0 31,-1 0-15,1 0-16,-1 0 1,0 0 46</inkml:trace>
  <inkml:trace contextRef="#ctx0" brushRef="#br0" timeOffset="33527.54">14976 13494 0,'0'-27'281,"-27"27"-140,1 0-125,-1 0-1,1 0 1,26 27 15,-27-1 0,27 1-15,-26-1 0,26 1-1,0-1 1,0 0 0,0 1 15,26-1-16,-26 1 1,27-27-16,-1 26 16,1 1 15,-1-27-15,-26 26-1,27 1 1,-27-1-1,0 1 1,0-1 0,0 1-1,0-1 1,0 0 0,0 1-1,0-1 1,-27-26-1,1 27 17,-1-27-32,1 0 31</inkml:trace>
  <inkml:trace contextRef="#ctx0" brushRef="#br0" timeOffset="34282.87">15214 13811 0,'0'-26'16,"26"26"62,1 0-62,-1 0-1,27 0-15,106-27 31,-27 1 1,-106 26-17</inkml:trace>
  <inkml:trace contextRef="#ctx0" brushRef="#br0" timeOffset="35005.51">15478 14076 0,'27'0'125,"-1"0"-125,27 0 16,0 0-1,79-27 16,-52 1 1,-54 26-17,1 0 17</inkml:trace>
  <inkml:trace contextRef="#ctx0" brushRef="#br0" timeOffset="36344.78">16590 13600 0,'0'-27'31,"0"1"16,-27 26-31,-26 0-1,27 0 1,-1 0 0,1 0-1,-1 0 1,1 0-16,-1 0 31,-26 26-15,27 27-1,0-27 1,26 1 15,-27-27-31,27 26 16,0 1 15,0-1-15,27-26-16,25 27 15,1-1 1,27-26 15,-27 27-31,0-27 16,-27 0 15,1 26-15,-1 1 15,-26-1 0,0 1-31,0-1 16,0 0 0,0 27-1,0-26 1,0-1-16,-53 1 15,0-1 1,0 1 0,0-27 15,27 26-15,-1-26 15</inkml:trace>
  <inkml:trace contextRef="#ctx0" brushRef="#br0" timeOffset="37577.81">17092 13335 0,'0'-26'16,"0"52"93,0 0-93,0 1-16,0-1 16,0 1-1,27-1 1,-27 1-16,0-1 31,0 1-15,26-1-1,-26 1-15,0-1 16,0 0 0,0 1 15,0-1 0,0 1-15,27-1-1,-1 1-15,-26 26 16,0-27 15,27 1-15,-27-1-1</inkml:trace>
  <inkml:trace contextRef="#ctx0" brushRef="#br0" timeOffset="38794.83">16933 13626 0,'27'0'79,"-1"0"-64,1-26-15,-1-1 16,27 27-1,0 0 1,27 0 0,-80-26-16,52 26 15,-25 0 1,-1 0 0,1 0-1,-1 0 1</inkml:trace>
  <inkml:trace contextRef="#ctx0" brushRef="#br0" timeOffset="41175.58">18071 13203 0,'0'26'609,"0"1"-593,0-1-16,0 1 15,0-1-15,0 53 31,0-52-15,0 26 0,27 0-1,-27-27 17,26-26-17,-26 27 1</inkml:trace>
  <inkml:trace contextRef="#ctx0" brushRef="#br0" timeOffset="42361.6">17648 13811 0,'79'0'78,"-26"0"-62,27 0-16,-1 0 15,27 0-15,0 0 0,-1 0 16,1 0 0,-26 0-16,78 0 15,107 0 17,-106 0-1,-106 0-16,0 0 1,-27 0 0,27 0-16,0 0 31,-27 0-15,1 0-1,-1 0 1,1 0 15</inkml:trace>
  <inkml:trace contextRef="#ctx0" brushRef="#br0" timeOffset="44147.06">18071 14235 0,'0'26'32,"0"1"-32,0-1 15,0 80 16,0-80 1,0 1-17,0-1 17,0-52 108,0-1-140,0-26 31,0 27-31,0-27 16,0 27 0,0-1-1,0 1-15,0-1 16,0 1 15,27 26-15,-1 0-1,1 0 1,-1 0 0,27 26-1,-53 1 1,26-1 0,1-26-16,-1 53 15,1-27 16,-27 1 1,26-27-17,-26 26 1,0 1 0,27-27 15,-27 26-16</inkml:trace>
  <inkml:trace contextRef="#ctx0" brushRef="#br0" timeOffset="46772.94">18389 14076 0,'0'-27'78,"0"1"15,0-1-46,0 1-31,26 26 46,1 0-30,-1 0-1,-26 26 31,0 1-15,27-27-47,-27 26 16,0 1 15,0-1-15,0 1 15,0-1 16,0 1 94,0-1-48,-27 1-46,27-1 16,27-26 202,-1 0-249,0 0 0,1 0-1,52 0 16,1 0 16,-54 0-15</inkml:trace>
  <inkml:trace contextRef="#ctx0" brushRef="#br0" timeOffset="73499.97">13441 16589 0,'26'0'32,"-26"-26"-17,0-1 16,53 1-15,-53 0 0,0-27-1,27-27 17,-27 27-32,0 27 15,0-106 1,0 79-1,0 26 1,0 1 0,-27 26-1,1-53 1,-1 26 0,1 1-1,-27-27 1,0 27-1,27-1 1,-54 1 0,54-1-16,-54 27 31,28 0-15,-1 0 15,26 0-16,1 0 1,-1 0 0,1 0-1,-1 0 1,1 0 0,-1 0-1,27 27 1,-26-1-1,0 27 1,-1-27 0,27 1-1,0-1 1,-26 1 0,-1-1-1,27 1 1,-26-1-1,26 27 1,0-26 0,0 25-16,0-25 15,0-1 1,0 1 0,0-1-1,0 1 1,-27-1-1,27 27 1,0-26 0,0-1 15,0 1-15,0-1-1,0 0 16,0 1-15,0 26 0,0 0-1,0-27 1,27 1-16,-1-27 16,-26 26-1,27 1 1,-27-1-1,26-26 1,-26 27 0,27-27 15,-1 26-15,0 0-1,27-26 1,-26 27-1,52-27 1,-52 0 0,26 26-1,-27-26 1,0 0 0,27 0-1,-26 0 1,-1 0-1,27 0 1,-26 0 15,26 0-15,-27 0 0,1 0-1,25 0 1,-25 0-1,26-26 1,0-1 15,-53 1-15,26 26 0,1 0-1,-27-26 1,26 26-1,-26-27 1,27 1 0,-27-1-1,0 1 17,0-27-32,0-27 31,0 1-16,0 53 1,0-54 0,-27 1-1,1 26 1,-27 26 0,26-26-1,1 53 1,26-26-1,-27 26 1</inkml:trace>
  <inkml:trace contextRef="#ctx0" brushRef="#br0" timeOffset="74717.89">13891 16192 0,'0'0'0,"-27"0"0,1 0 15,-1 0 17,1 0-1,-1 0-16,54 0 110,26 0-109,-27 0-16,54 0 16,-27 0-16,79 0 15,27 0 1,-106-26 0,52 26-1,28-53 1,-1 27-1,-53 26 1,-26-53 0,-26 53-16,-1 0 15,1 0 1,-1 0 0,-26-27-1,27 27 16</inkml:trace>
  <inkml:trace contextRef="#ctx0" brushRef="#br0" timeOffset="75924.06">15769 15558 0,'0'-27'31,"0"1"0,-26 26-31,-1 0 16,1 0-1,-1 0 1,-52 0 15,26 53 0,27-27-15,-1 27 0,27-27-1,0 27 1,0-26 0,0-1-1,0 1 1,0-1-16,27-26 15,26 0 1,-27 27 15,1-27-31,-1 0 32,0 0-17,-26-27 1,0 1-1,27-27 1,-27 26 0,0 1-1,0-1 32,26 27 31,-26 53-78,0-26 16,0-1-16,27 27 16,-27-26-1,26 52 1,-26-53-16,27 1 15,-27-1 1,0 1 0</inkml:trace>
  <inkml:trace contextRef="#ctx0" brushRef="#br0" timeOffset="76554.8">15928 14737 0,'27'53'32,"-27"-26"-32,0-1 15,26 53-15,27-26 16,79 424 15,-52-186 0,-80-212-15,26-52 0,-26 25-1</inkml:trace>
  <inkml:trace contextRef="#ctx0" brushRef="#br0" timeOffset="77741.11">16325 14817 0,'0'0'0,"0"-27"15,0 54 79,26 26-78,-26-1-1,27-25-15,-1 132 31,27-80-15,-26-26 0,-27 0-1,26-53 1,-26 53 0,27-27-1,-27 27 1,26 0-1,1-26 1,-1 26 0,-26-27-1,0 53 1,26-26 0,1-26-1,-27-1 1,0 1-1,0-1 48,0 1-1,0-1 32</inkml:trace>
  <inkml:trace contextRef="#ctx0" brushRef="#br0" timeOffset="91443.67">9896 17542 0,'26'0'62,"0"0"-46,1 0-16,26 0 16,26 0-1,1 0 1,-27 0 0,-1 0-1,1 0 1,-26 0-1,-1 0 1,1 0 62,-27 26 47</inkml:trace>
  <inkml:trace contextRef="#ctx0" brushRef="#br0" timeOffset="94827.86">6985 18071 0,'0'27'141,"0"-1"-141,0 0 15,0 1-15,-26-1 16,-1 27 0,-26 27 15,27-27 0,-1-53-15,27 26-1,-26-26 1,-1 0 109,1 0-47,0 0-47,-1 0-31,1 0 16,-1 0-16,-26 0 16,27 0-1,-1 0 1,1 0-16,-53 0 31,26 0-15,0 0-1,26 0-15,-26 0 16,0 0 0,0 0-1,1 0 1,-1 0 0,-53 0-1,53 0 1,-53 0-1,27 0 1,-27 0 15,26 0-31,-105 0 32,106 0-17,0 0 1,52 0-1,-52 0 1,-27 0 0,53 0-1,-26 0 1,26-26 0,0 26-1,26 0 1,-52 0-1,52-27 17,-25 27-32,25-26 15,1 26 17,-27-27-17,26 27 1,1 0-1,-1 0 1,1-26 0,-1 26-1,1 0 1,-1 0 0,1 0 15,0 0-16,-1 0 17,1 0-32,-1 0 31,1 0-31,-1 0 31,1 0-15,-1 0-1,1 0 17,-1 0 108,1 0-108,0 0-1,-1 0 0,1 0 16,-1 0-16,1 0-15,-1 0 15,1 0 0,26-27 1,-27 27-17,1 0 16,26-26 1,-27 26-1,27-27 0,-26 27-31,26-26 16,-27-1 15,27 1-31,-26-27 31,26 27-31,0-1 16,0 1 15,-26 26-15,26-27-1,0-26 1,0 27 0,0-1-1,0 1 1,0-1 0,0 1-1,0 0 1,0-1 31,0 1 31</inkml:trace>
  <inkml:trace contextRef="#ctx0" brushRef="#br0" timeOffset="98443.7">3546 17701 0,'26'0'187,"0"0"-171,1 0 15,-1 0 1,1 0 14,-1 0-14,1 0-1,-1 0 0,1 0-15,-1 0-1,1 0 1,-1 0 15,1 0-15,-1 0 15,0 0-31,1 0 31,-1 0-15,1 0 0,-1 0-1,1 0 1,-1 0 0,1 0-1,-1 0 1,1 0-1,-1 0 1,0 0 0,1 0-1,-1 0 1,1 0 15,-1 0-15,1 0-1,-1 0 1,1 0 0,26 0-1,-27 0 1,1 0 0,-1 0-1,0 0-15,1 0 16,26 0-1,-27 0 1,1 0 15,26 0-15,-27 0 0,27 0-1,-27 0 1,27 0-1,0 0 1,0 0 0,-26 0-16,26 0 15,-27 0 1,27 0 0,0 0-1,-27 0 1,1 0-1,26 0 1,-27 0 0,1 0-1,26 0 17,-27 0-17,53 0 1,-52 0-1,-1 0 1,27 0 0,-26 0-1,26 0 1,26 0 0,-53 0-1,1 0 1,26 0-1,-27 0 1,27 0 0,0 26 15,-26-26-15,-1 0-1,0 0 1,27 0-1,-26 0 1,-1 0-16,1 0 16,-1 27-1,1-27 1,-1 0 0,1 0-1,-1 0-15,1 0 16,25 0-1,-25 0 1,-1 0 15,1 0-15,-1 0 0,1 0-1,-1 0 1,1 0-1,-1 26 17,1-26-17,-1 0 1,0 0 0,-26 26-1,27-26 1,-1 0-1,1 27 17,-1-27-1,1 0 63,-27 26-63,26-26 0,-26 27-15,0-1-1,0 1 17,27-27-32,-27 26 15,0 27 17,0-26-17,0-1 1,0 27-1,0-27 1,0 80 0,0-26-1,0-54 1,0 1 0</inkml:trace>
  <inkml:trace contextRef="#ctx0" brushRef="#br0" timeOffset="122291.02">7594 13547 0,'-27'0'15,"1"0"16,-1 0 32,1 26 203,-1 1-266,1-1 15,-27 0-15,0 54 16,27-80-16,-27 79 15,-53 1 1,-53 131 15,0-52 1,106-106-32,-26 0 15,26-27 1,0 1-1,27 26 1,-1-53 0,-26 26 15,27-26-15,0 0-1,26 27 1,-27-27-1,1 0 1,-1 0 15,27 26-15,-26-26 0,26 27-1,-27-27 1,1 0-16,-1 26 31,1-26 32,26 26-17,-27-26-30,1 0 15,-1 0 16,27 27-16,-26-1 1,0-26-1,26 27-15,-27-27-1,27 26 16,-26-26 1,52 0 280,1-26-312,-1-1 16,0 27-16,1 0 15,26-26 1,-27 26-16,1 0 16,26-27-1,0 1 17,-27 0-17,1 26-15,-1-27 16,0 1-1,1-1 1,-1 1 0,27-27-1,-26 26-15,-1 1 16,1-27 0,-1 27-1,1-27 1,-1 26-1,27-26 1,-27 27 15,-26-1-15,27-26 0,-1 53-1,-26-26 1,27-1-1,-1 27 1,-26-52 0,27 25 15,-1 27-31,-26-26 16,27 26-1,-27-27 1,26 1-1,-26-1 17,27 27-17,-1-26 17,-26-1-1,26 27-16,-26-26 1,27 26 31,-27-27-16,26 27 0,1-26 1,-1 26 15,-26-27 31,27 27-63,-1-26 157,-26 0-141,27 26-31,-1-27 79,1 27-1,-27-26-63,26 26 17,0 0-17,-26-27 32,27 27-31,-1 0 62,1 0 141,-27 27-16,0-1-172,0 1-15,0-1-16,-27 0 15,27 1 1,-26-27-1,26 26-15,0 1 16,-27-1 0,1-26 15,26 27-31,-26-27 16,26 26-1,-27-26 1,27 27-1,-26-1 1,-1 1 0,1 26-1,26-27 1,-27 0 0,1 1-1,-1-1 1,1 1-1,-1-1 1,-25 1 0,25-1 15,-26 27-15,27-53-1,-27 53 1,53-26-1,-27-1 1,1 27 0,-27-53-1,26 26 1,1 1 0,-27 26-1,27-27 16,-1 1-15,1-27 0,-1 26-1,27 1 17,-26-27-17,-1 26 1,1-26-1,-1 26 1,1-26 0,26 27-1,-26-27 1,-1 26 0,1 1-1,-1-27-15,27 26 16,-53 1-1,27-1 1,-27-26 0,26 27 15,1-1-15,-1-26-1,1 27 1,0-27-1,-1 0 17,27-27 218,0 1-235,0-1 17,0 1-1,0-1-16,0 1 17,0-1-1,27 27 16,-27-26-32,0-1 1,26 27 15</inkml:trace>
  <inkml:trace contextRef="#ctx0" brushRef="#br0" timeOffset="131928.47">9313 13838 0,'-26'0'78,"0"0"16,-1 0-32,1 0-46,-1 0 62,1 0 0,-1 0-31,1 0-32,26 26 1,0 1 31,-27-1-47,27 1 31,0-1-15,0 0 31,0 1-32,0-1 17,0 1-17,0-1 16,0 1-15,0-1 0,0 1-1,0-1 1,0 1 0,27-1-1,-1-26 1,-26 27-16,27-27 15,-1 0 17,1 0-17,-1 0 17,27 0-17,-27 0 1,1 0-1,-1 0 1,1 0 0,-1 0-1,1 0 1,-1 0 31,-26-27-32,0 1 17,0-1 15,0 1-16,0-1 0,0 1 0,0-1-31,0 1 32,0-1-17,0 1 16,0-1-15,-26 27 0,26-26 15,0 0 63,-27 26-79,1-27 17,26 1-1,-27 26-31,1 0 15,-1 0 17,27-27-32,-26 27 31,0 0 0,-1 0 0,1 0-15,-1 0 0,1 0 15</inkml:trace>
  <inkml:trace contextRef="#ctx0" brushRef="#br0" timeOffset="133889.91">9948 13811 0,'0'27'141,"0"-1"-141,0 1 15,0-1 1,27 1 0,-27-1-1,0 0 1,0 1 0,0-1-1,0 1 16,0-1-15,0 1 15,0-1 16,0 1 94,0-1-16,0 1-16,0-1-93,0 1 15,0-1 0</inkml:trace>
  <inkml:trace contextRef="#ctx0" brushRef="#br0" timeOffset="135336.06">9790 14049 0,'0'-26'109,"26"26"-109,1 0 16,-1 0-1,27 0 1,-27 0 0,27 0-1,-26 0 1,-1 0-1,1 0 1,-1 0 31,1 0 47,-1 0 62,1 0-140,-1 0 77</inkml:trace>
  <inkml:trace contextRef="#ctx0" brushRef="#br0" timeOffset="143505.31">10901 13811 0,'0'27'141,"0"26"-126,0-27 1,0 1 15,0-1 0,0 0-15,0 1 15,0-1-15,0 1 15,0-1 16</inkml:trace>
  <inkml:trace contextRef="#ctx0" brushRef="#br0" timeOffset="144884.68">11192 13970 0,'0'26'156,"-26"1"-140,-1 26-1,27-27 1,-26 1 0,-1-1-1,1 27 1,-1 0 0,1-26 15,-1-1-16,27 0 1,0 1-16,-26-1 31,26 1 1,-27-27-1,27 26-16</inkml:trace>
  <inkml:trace contextRef="#ctx0" brushRef="#br0" timeOffset="146636.93">11298 14182 0,'0'26'203,"0"27"-171,0-26-17,0-1 1,0 0 31,0 1 15,0-1 16</inkml:trace>
  <inkml:trace contextRef="#ctx0" brushRef="#br0" timeOffset="148380.94">11377 14155 0,'27'0'47,"-27"-26"-31,0-1-1,26 27 1,-26-26-1,27 26 1,-1 0 0,1 0 15,-1-27-31,0 27 47,-26 27 62,0-1-93,0 1-1,0-1 1,0 1 0,0-1 15,-26-26 78,0 0-46,26 27 77,26-27-108,0 0-17,-26 26-15,27-26 16,-1 0 0,1 0 15,-1 0-16</inkml:trace>
  <inkml:trace contextRef="#ctx0" brushRef="#br0" timeOffset="152739">11748 13838 0,'-27'0'187,"1"0"-171,-27 0 0,26 0-1,1 0-15,-1 0 16,-52 0-16,53 0 16,-27 0-1,-27 0 16,1 0 1,26 0-17,27 0 1,-1-27 0,1 27 15,26-26-16,-27 26 1,1 0-16,-1-27 31,1 27 16,-1 0-16,1 0-15,-1 0 15,1 0-15,0 0 0,-1 0-1,1 0 1,-1 0 15,27 27-15,-26-27-16,-27 26 31,26 27-15,1-26-1,-1-1 1,1 1-1,26-1 1,0 0 0,-27-26-1,27 27 1,0 26 0,0-27-1,0 1 1,0-1-16,0 27 15,0 0 1,0-26 0,27 25 15,-1-25-15,54 26-1,-54 0 1,27-27-1,0 1 1,0-1 0,53 27-1,-27-53 1,-26 0 0,0 0-1,0 0 1,-27 0 15,1 0-31,-1 0 0,1 0 31,-1 0-15,27 0 0,-26-26-1,-1 26 1,27-27-1,-27 27 1,27-26 0,-53-1-1,53 1 1,-26-1 0,-27 1-1,0-1 1,26 1-1,-26-1 1,0-25 15,0-1-31,0 0 32,0 26-17,0 1 1,0-27-1,0 26 1,0 1 0,0-1-1,0 1 1,0 0 0,0-1 15</inkml:trace>
  <inkml:trace contextRef="#ctx0" brushRef="#br0" timeOffset="153401.15">12039 14023 0,'26'0'47,"1"0"-47,26 0 31,-1 0-16,1-27 1,-26 27-16,26 0 16,-27 0-1,-26-26 1,27 26 0</inkml:trace>
  <inkml:trace contextRef="#ctx0" brushRef="#br0" timeOffset="153933.1">12118 14208 0,'0'27'47,"27"-27"15,-1 0-46,0 0 0,1 0-16,-1 0 15,1 0 1,-1 0-16,1 0 16,-1-27 15,-26 1-16</inkml:trace>
  <inkml:trace contextRef="#ctx0" brushRef="#br0" timeOffset="155042.22">12647 13838 0,'27'0'125,"-27"26"-109,0 1 0,0-1-1,0 1 1,0 25 0,0-25-1,26 26 1,-26-27 31,0 1 140</inkml:trace>
  <inkml:trace contextRef="#ctx0" brushRef="#br0" timeOffset="159116.07">7461 14764 0,'0'26'125,"0"1"-94,0-1-15,0 1 62</inkml:trace>
  <inkml:trace contextRef="#ctx0" brushRef="#br0" timeOffset="163548.57">6430 13758 0,'-27'0'172,"1"0"-157,-1 0 1,1 0-16,-27 0 16,0-26-1,-53-1 17,0 1-1,27 26 0,52 0-31,1-53 16,-27 53-1,27 0 1,-27-26 0,26 26-1,1-27 1,-27 1-1,26 26 1,1-53 0,-1 26 15,1-26-15,-1 27-1,-25-53 1,52 26-1,-27-27 1,27 27 0,-26 0-1,26 1 1,0-28 0,0 54-1,0-27 1,0 26-1,0 1 1,0-1 0,0 1-1,0-1 17,0 1-1</inkml:trace>
  <inkml:trace contextRef="#ctx0" brushRef="#br0" timeOffset="164796.41">5398 12674 0,'-27'0'94,"1"0"-79,-1 26 1,27 0 0,-26 1-16,26-1 15,-27-26 1,27 27 0,0-54 202,0-26-202,27 53 0,-27-26-1,26 26-15,-26-26 0,0-1 16,0 1 15,27 26-15,-1 0 62,1 0-63,-1 0 1,1 0-16,-1 26 16,0 1-1,1-27 1,-27 26-16,26 0 31,1-26 16,-27 27-31</inkml:trace>
  <inkml:trace contextRef="#ctx0" brushRef="#br0" timeOffset="167822.87">7779 11933 0,'0'26'156,"0"1"-140,0-1 15,0 1 47,0-1 16,0 0-31,0 1 30,0-1-30,0 1 31,0-1 93,0 1-93</inkml:trace>
  <inkml:trace contextRef="#ctx0" brushRef="#br0" timeOffset="168861.25">7938 12197 0,'0'27'110,"0"-1"-95,0 1 17,0-1-17,0 1 1,0-1-1,0 0 32</inkml:trace>
  <inkml:trace contextRef="#ctx0" brushRef="#br0" timeOffset="170652.22">8017 11853 0,'0'0'0,"26"0"15,1 0 1,-1-26 0,1 26-1,-1 0 1,1 0 15,-1 0-15,1 0 31,-27 26 31,0 1-63,0-1 1,0 1 0,0-1 93,-27-26-93,1 0-1,26 27 173,26-27-173,1 0 17,-1 0-17,1 0 48,-1 0-32,1 0 47</inkml:trace>
  <inkml:trace contextRef="#ctx0" brushRef="#br0" timeOffset="174773.99">9287 14526 0,'-26'0'31,"-1"0"16,1 0-16,26 26-31,-27-26 16,1 53-1,26-27-15,-27 1 16,27-1 15,0 1-15,-26-1 0,26 1-1,0-1 1,0 1-1,0-1 64,0 1-17,0-1-15,0 0 0,0 1 140,0-1-109,0-52 126,0-1-204,0 1 15</inkml:trace>
  <inkml:trace contextRef="#ctx0" brushRef="#br0" timeOffset="176202.67">9181 14499 0,'0'27'125,"0"-1"-93,0 1-32,0-1 0,0 53 31,0-52-16,0 26 1,0-27 0,0 1-1,0-1 63,0 1 157,0-1-204,0 0 0,0 1 16,0-1 31,0 1-31</inkml:trace>
  <inkml:trace contextRef="#ctx0" brushRef="#br0" timeOffset="177312.95">9790 14579 0,'0'52'78,"0"-25"-63,-27-27-15,27 53 16,0-27 0,0 27-1,0 0 1,0-26 0,0-1-16,0 0 15,0 27 1,0-26-1,0-1 32</inkml:trace>
  <inkml:trace contextRef="#ctx0" brushRef="#br0" timeOffset="178438.57">9631 14764 0,'26'0'109,"1"0"-109,-1 0 16,1 0-1,-1 0 1,1 0-1,-1 0 1,1 0 15,-1 0 1,1 0-17,-1 0 32,0 0 16,1 0-1</inkml:trace>
  <inkml:trace contextRef="#ctx0" brushRef="#br0" timeOffset="179564.12">10319 14658 0,'0'-27'15,"0"54"126,0-1-125,0 27-1,0-26 1,0-1-1,0 1 1,0-1 0</inkml:trace>
  <inkml:trace contextRef="#ctx0" brushRef="#br0" timeOffset="180996.23">10583 14684 0,'0'27'47,"0"-1"-16,0 1-31,0-1 31,0 1-15,-26-27 0,26 26-1,0 1 1,0-1 0,-26-26-1,26 26 1,0 27-1,-27-26 17,27-1-32,0 1 15,0-1 48,0 1 109,-26-1-94,26 1-47,0-1-31,-27-26 16,27 27-1,0-1 79</inkml:trace>
  <inkml:trace contextRef="#ctx0" brushRef="#br0" timeOffset="182817.6">10610 15028 0,'0'-26'0,"0"-1"47,0 1-31,26-1 15,1 27-15,-1 0-16,-26-26 15,27 26 1,-1-26-1,27 26 1,-26 0 15,-1 0 1,1 0 46,-27 26-31,0 0-32,0 27 1,0-26-1,0-1 1,0 1 0,0-1 15,-27-26-31,1 0 31,26 27-15,-27-27-1,1 0 1,-1 0 31,54 0 140,-1 0-187,1 0 16,-1 0 0,-26 26-1,27-26-15,-1 27 16,0-27 15,-26 26-15,27-26 15</inkml:trace>
  <inkml:trace contextRef="#ctx0" brushRef="#br0" timeOffset="184908.57">10980 14737 0,'0'-26'78,"0"-1"-47,27 27-15,-1 0 0,1 0 31,-1 0 15,1 0-46,-27 27 46,0-1-31,0 1-15,0-1 0,0 1 15,0-1 0,0 1 0,-27-27 48,1 0-1,26 26 47,53-26-94,-27 26-15,1-26 15,-1 0-31,0 0 94</inkml:trace>
  <inkml:trace contextRef="#ctx0" brushRef="#br0" timeOffset="195823.43">6059 13970 0,'0'26'16,"0"1"46,-26-27-62,-1 0 16,1 0-16,-54 0 16,54 0-1,-53 0 1,-1 0 0,27 0-1,0-27 1,0 27-1,27-52 1,-27 25 0,27-26-1,-1 0 1,1 0 0,-1 0-1,1-26 1,-1 26-1,1 27 1,26-27 0,-27 0 15,27 0-15,-26 26-1,26 1 1,-27-27-1,27 27 1,0-1 0,0 1-1,0-1 1,0 1 15,0-1-15,0 1 15,0-1 32</inkml:trace>
  <inkml:trace contextRef="#ctx0" brushRef="#br0" timeOffset="197383.24">5160 13176 0,'-27'0'125,"27"27"-125,-26-27 16,26 26-16,0 1 15,0-54 142,26 27-1,1 27-125,-1-27-31,-26 26 16,26 1-1,-26-1 1,27-26 0</inkml:trace>
  <inkml:trace contextRef="#ctx0" brushRef="#br0" timeOffset="199042.7">8387 11880 0,'27'0'110,"-1"0"-48,-26 26 47,0 1-93,0-1 47</inkml:trace>
  <inkml:trace contextRef="#ctx0" brushRef="#br0" timeOffset="201075.84">8520 11721 0,'0'-26'156,"26"26"-124,-26-27-32,27 27 15,-1-26 1,1 26-16,-27 26 172,0 27-157,0-26 1,0-1 0,0 0-1,0 1 1,26-27 187,0 0-203,1 0 16,-1 0-16,1 0 15,-1 0 16,1 0-31,-1 0 47,-26 26-31,0 1 15,0-1-15,0 1-1,0-1 1,0 1 0,0-1-1,0 1 17,0-1-1,-26-26 0,-1 0-15,1 0 46</inkml:trace>
  <inkml:trace contextRef="#ctx0" brushRef="#br0" timeOffset="206657.96">12938 12779 0,'53'0'125,"-26"0"-110,-1 0-15,1 0 16,-1 0-1,53 27 1,-52-27-16,52 0 16,-26 0-1,0 0 1,53 0 0,-53 26-1,26-26 1,1 0-1,-28 0 1,28 27 15,-27-27-15,26 26 0,1 1-1,-28-27 1,1 0-1,-26 0 1,-1 0 0,1 0-1,-1 0 1,1 0 0,-1 0-1,1 0 16,25 0-15,-25 0 0,26 0 15,-27 0-15,1 0-1,26 0 1,0 0-1,-27 0 1,1 0 0,-1 0-1,0 0-15,1 0 32,-1 0-17,1 0 16,-1 0 1,1 0-32,-1 0 31,1 0 47,-27-27 16,26 27-32,-26-26-62,27 26 32,-27-27-32,0-26 31,0 27-16,26-27 1,-26 27 0,0-1-16,0 1 15,0-1-15,0-26 16,0 0 0,0 0-1,0 0 1,0-52 15,0 78-31,-26-26 31,26-26-15,-27 52 0,27-25-1,-26 25 1,26 1-1,-27-1 1,1 1 0,26-1 15,-27 27-15,-26-53-1,0 53 1,-26-53-1,26 53 1,-26 0 0,-27 0-1,27 0 17,-27-26-17,53 26 1,-53 0-1,27 0 1,26 0-16,-27 0 16,27 0-1,-26 0 1,26 0 0,0 0-1,0 0-15,-26 0 16,26 0-1,-26 0 17,-1 26-32,54 1 31,-27-27-15,-27 0-1,80 26 16,-26-26-15,0 0 31,-1 0-31,1 0 15,-1 0 31,27 27-46,-26-27 15,26 26 32,-27 1-16,27-1-16,-26-26-16,26 27 1,0-1 0,0 1-16,-27-1 15,27 0 32,0 1 0,0-1-31,-26-26-1,26 27 1,0-1 0,0 1-1,0-1 1,0 1 15,-27-27-15,27 26-1,0 1 17,0-1 14</inkml:trace>
  <inkml:trace contextRef="#ctx0" brushRef="#br0" timeOffset="211877.81">13626 12568 0,'0'-27'47,"0"1"62,0 52 141,0 1-218,0-1 14,0 1 1,0-1 31,0 1-31,0-1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2-01T14:07:27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20479 10636 0,'-27'0'140,"1"0"-93,0 0-47</inkml:trace>
  <inkml:trace contextRef="#ctx0" brushRef="#br0" timeOffset="1056.55">19950 10663 0,'26'0'156,"1"0"-140,-1 0-16,1 0 15,-1 0-15,0 0 16,1 0-16,26 0 16,-27 26-16,1-26 15,-1 0-15,1 0 16,-1 0-1,1 0-15,78 0 32,1 0-1,-53 0-15,27 0-1,-1 0 1,0 0-1,-26 0 1,27 0 15,-27 0-15,52 0 0,-52 0-1,0 0 1,-26 0-1,-1 0 1,1 0 0,-1 0-1</inkml:trace>
  <inkml:trace contextRef="#ctx0" brushRef="#br0" timeOffset="3008.42">27623 10716 0,'26'0'156,"1"0"-140,52 0-16,-26 0 16,-27 0-16,80 0 15,79 26 17,-26 1-1,-106-27-31,-27 0 15,27 26 1,-26-26 0,-1 0 15,1 0-15,-1 0 46</inkml:trace>
  <inkml:trace contextRef="#ctx0" brushRef="#br0" timeOffset="4446.95">29713 10689 0,'26'0'47,"1"0"-32,52 0 1,-26 0-16,26 27 15,1-27-15,26 0 0,-27 26 16,0-26-16,1 27 16,-1-1-16,80 0 15,132 27 32,-238-53-47,159 0 31,-1 0 1,-131 0-17,-28 0 1,28 0 0,-54 0-1,1 0 16</inkml:trace>
  <inkml:trace contextRef="#ctx0" brushRef="#br0" timeOffset="6348.76">5583 11748 0,'0'-27'141,"26"27"-110,1 0-16,52 0 1,27 0 0,53 0-1,-1 0 1,-25 0 0,-27 0-1,-1-26 1,54 26-1,-79-27 1,-54 27 0,27 0-1,-27 0 17,1 0-17,-1 0 1,1 0-1,-1 0 1,-26-26 31</inkml:trace>
  <inkml:trace contextRef="#ctx0" brushRef="#br0" timeOffset="12961.15">1614 13335 0,'-26'0'187,"-27"0"-171,53-26-16,-53 26 16,26 0-16,-52-53 31,-186 26 0,27 27 0,53 0 1,132 0-32,27 0 15,-27 0 1,0 0 0,0 0-1,0 27 1,0-1-1,0 27 1,27-27 15,-1 1-15,1 26 0,-27-27-1,26 54 1,27-27-1,-26 52 1,26-25 0,0 26-1,0-1 1,0 1 0,0-26-1,53 26 1,0-1-1,-27-25 17,27 26-17,0-1 1,0-25 0,-27-27-1,1-27 1,-1 1-1,27 52 1,-26-53 0,26 1-1,26 26 1,-79-27-16,53-26 16,79 53-1,-105-26 1,52-1-1,0-26 1,-26 27 15,27-27-15,52 0 0,-79 0-1,53 0 1,-53 0-1,26 0 1,-26 0 0,0 0-1,0-27 1,0 1 0,26-1-1,1-26 1,25 0 15,-52 0-31,0 27 31,0-1-15,0 1 0,26-27-1,-26 0 1,-26 27-1,-1-1 1,27 1 0,-26-1-1,-1 1 1,27-27 0,-27 27-1,1-1 16,-1 1-15,1 26 0,-27-53 15,26 26-15,-26 1-1,27 26 1,-27-27-1,0 1-15,26-1 16,1 27 0,-27-26-1,0-27 1,26 53 0,-26-26-1,0-1 1,0 1-1,0-1 1,0 1 15,0-1-15,0-26 0,-26-26-1,-1 26 1,1 27-1,-1-1 1,1 1 0,-27-27-1,26 0 1,-25 26 0,25-26-1,-52 1 1,-1-1-1,1-27 17,52 54-17,-25-27 1,-1 26 0,26 1-1,1 0 1,-27 26-1,0-53 1,0 53 0,0-27-1,-26 27 1,52-26 0,-26 26-1,27-27 1,-1 27-1,-26 0 17,27 0-1,0 0-15,26-26-1,-27 26 1,1 0 15,-1 0 0,1 0 16,-1 0 0,1 0-16,-1 0-31,1 26 47,26 1-16</inkml:trace>
  <inkml:trace contextRef="#ctx0" brushRef="#br0" timeOffset="15294.34">8837 16854 0,'-26'0'172,"-1"0"-172,-26 0 15,-26 0 1,-133-26 15,159 26-31,-79 0 31,0 0 1,79 26-17,-53 53 1,80-26 15,-27 0-31,26-26 31,27 26-15,-26-1 0,-1 28 15,27-1-16,0 1 1,0 52 0,0-53-1,0-26-15,0 79 16,27-52 0,26 26-1,-53-53 1,53 0-1,-27 26 17,-26-53-32,53 27 31,-27 0-15,107 27-1,-54-28 1,27 1-1,-27 0 1,1-53 0,26 53-1,-54-53 1,81 0 0,-27 0-1,-1 0 1,1 0 15,0 0-31,-27 0 31,-26 0-31,27 0 16,-1-26 0,27-27-1,-27 26 1,27-26-1,-53 1 1,53 25 0,-80 1-1,1-1 1,-1 1 0,1 26-1,-1-27 1,1 1 15,-1-1-31,-26 1 31,27 26-15,-27-27 0,26-25-1,-26-1 1,0-27-1,0 1 1,0 26 0,-26-53-1,-27 0 1,0 27 0,0-1-1,-27 28 1,1-28-1,0 27 1,-1-53 15,27 80-15,-26-27 0,0 27-1,26-54 1,-80 27-1,1-26 1,53 26 0,-27 27-1,53-1 1,53 1-16</inkml:trace>
  <inkml:trace contextRef="#ctx0" brushRef="#br0" timeOffset="18499.07">33338 12674 0,'-27'0'172,"1"0"-172,-27 0 16,0 0-16,0 0 31,-159-53 0,1-27 0,-54 1 1,212 52-32,-53 1 15,27 26 1,-27-27-1,27 1 1,-27 26 15,27 0-15,-80 0 0,106 0-1,-27 0 1,-25 26-1,78 1 1,-79-1 0,80 1-1,-27 26 1,27 0 0,-1-27-1,-26 1 16,27 26-31,-27 26 32,26 27-17,-26-27 1,27 1 0,26-28-1,-27 28 1,27-54-1,0 1 1,0-1 0,0 27-1,0 26 1,0 27 0,0-26-1,27 25 1,52-25-1,-52 26 17,26 0-17,0-27 1,-27-26 0,1-27-1,25 27 1,28 0-1,-1 27 1,1-1 0,-1-26-1,27 0 1,0 0 0,132 26-1,-80-79 1,1 26 15,0 27-15,26-53-1,-53 0 1,107 0 0,-54-53-1,-26 27 1,-27-27-1,-26 0 1,0 0 0,-54 27-1,1-1 1,-26-26 0,26 27-1,-27-27 1,1 27 15,-27-1-31,26-26 31,-26 27-15,27-27 0,-27-27-1,0 54 1,0-80-1,0 53 1,0 0 0,0-26-1,0 26 1,0-26 0,-27 26-1,1 0 1,-1 0-1,27 0 1,-53 0 0,27-53 15,-27 53-15,26-26-1,1 53 1,0-1-1,26 1-15,-27-1 16,1-26 0,-1 27-1,-26-27 1,27 26 0,-54-52-1,54 53 16,-27-27-31,0 0 32,27 26-17</inkml:trace>
  <inkml:trace contextRef="#ctx0" brushRef="#br0" timeOffset="35508.61">7012 14367 0,'26'0'282,"1"0"-282,25 0 15,-25 0 1,-1 0 0,1 0-16,-1 0 15,1 0-15,-1 0 16,27 0-1,26 0 17,-26 26-1,0-26-15,-26 0-16,-1 0 15,1 0 1,-1 0 15,1 0-15,-1 0 15,1 0-15,-1 0 15,0 0-16,1 0 1,-1 0 0,1 0 15,-1 0-15,1 0-1,-1 0 16,1 0-15,-1-26 0,1 26-1,-1 0 17,0 0-17,1 0 1,-1 0 15,-26-27-31,27 27 344</inkml:trace>
  <inkml:trace contextRef="#ctx0" brushRef="#br0" timeOffset="40966.67">6562 13097 0,'-27'0'140,"1"0"-124,-1 0 15,1 0-15,-27 0-1,27 0 17,-54 0-1,1 0 0,52 0-15,1 0-1,-1 0 1,1 0 0,0 0 15,-1 0-31,1 0 31,-1 0-15,1 0-1,-1 0 1,1 0 0,-27 0-1,26 0 1,1 0 0,26-27-1,-53 27 1,27 0 15,-1 0-15,1 0-1,-1 0 1,1 0 15,-1 0-15,1 0 31,-1 0-16,1 0 266,-1 0-235</inkml:trace>
  <inkml:trace contextRef="#ctx0" brushRef="#br0" timeOffset="43524.18">6403 14340 0,'-26'0'203,"-1"0"-188,1 0 1,-1 0-16,1 0 16,-1 0-16,1 0 15,-27 0-15,0 0 16,-79 0 15,105 0-15,-52 0 15,0-26 0,52 26-15,1 0-1,-27 0 1,26 0 15,1 0-15,-1-26 0,1 26-1,-1 0-15,1 0 31,-1 0 16</inkml:trace>
  <inkml:trace contextRef="#ctx0" brushRef="#br0" timeOffset="48860.03">6588 14367 0,'-26'0'266,"-1"0"-250,1 0-1,-1 0 1,1 0-16,0 0 15,-80 0 17,53 0-17,0 0 1,0 0 0,26 0-16,1 0 15,-80 0 16,53 0-31,0 0 16,-26 0 15,26-27-15,27 27 0,-80-26-1,79 26 1,-26 0-1,27 0 1,-1 0 0,-25-26-1,25 26 1,1 0 0,-27 0-1,26 0 1,1-27-1,-27 1 17,26 26-1,1 0-15,26-27 1124</inkml:trace>
  <inkml:trace contextRef="#ctx0" brushRef="#br0" timeOffset="59272.67">7620 13123 0,'0'27'328,"0"-1"-312,0 1 0,0-1-1,0 54 16,0-1-15,0-53 0,0 1-1,0-1 1,0 1-16,0-1 16,0 1 15,0-1-16,0 27 1,0-27 0,0 1-1,0-1 1,0 1 0,0-1 15,0 1-16,0-1 17,0 1-1,0-1 0,0 1-15,0-1-1,0 1 17,0-1-17,0 0 1,0 1 15,0-1-15,0 1-1,0-1 17,0 1-17,0-1 1,0 1 15,0-1 0,0 1 1,0-1-17,0 1 32,0-1-16,0 0-15,0 1-16,0-1 31,0 1 1,0-1 30,0 1-31,0-1 63,0 1 47,27-27 1281,-1 0-1422,1 0 15,-1 0-15,27 0 16,-27 0-16,1 0 15,26 0-15,53 0 16,79 0 31,53-53-16,-106 26 0,-105 27-15,52 0 0,-53-26-1,1 26-15,26 0 16,-27 0 0,1-27-1,-1 27 1,1-26-1,-1 26 17</inkml:trace>
  <inkml:trace contextRef="#ctx0" brushRef="#br0" timeOffset="61683.85">7700 13070 0,'26'0'219,"0"0"-203,1 0-1,-1 0-15,27 0 16,-26 0-16,52 0 15,53 27 17,-79-1-17,159 1 17,26-27-1,-79 0-16,-27 0 1,80 0 0,-106 0-1,-53 0 1,-27 0 0,0 0 15,-26 26 156,0 1-187,0-1 16,-26 1-16,0-1 16,26 27-16,-27 26 15,1 27 1,26-79-1,-27 52 1,27-53 0,-26 54-1,-1-1 1,1 27 0,-1-27-1,1-26 1,26 27-1,-27-54 1,27 27 0,0-26-1,-26 26 1,0-27 0,-1-26 15,27 26-16,0 1 32</inkml:trace>
  <inkml:trace contextRef="#ctx0" brushRef="#br0" timeOffset="62686.44">8943 13044 0,'-26'0'63,"-1"53"-48,1-27-15,-1 27 16,-52 132 0,-106 106-1,79-79 1,0-53-1,27-27 1,26-52 0,0-27-1,26-1 17,1-25-17,26-1 1,-27-26-1,1 0 1,26 27 0,-27-27-1,27 26 17,-26-26-32,26 27 46</inkml:trace>
  <inkml:trace contextRef="#ctx0" brushRef="#br0" timeOffset="64125.41">7779 13203 0,'0'26'78,"26"1"-62,1-1-16,-1 27 0,27 0 15,0 0-15,79 79 32,80 133-1,0-1 0,-133-211-15,-26 0-1,0 0 1,-27 0 0,27 0-1,0-27-15,-26 27 16,26-26-1,-27 26 1,27-53 15,-53 26-15,26-26 0,-26 27-1</inkml:trace>
  <inkml:trace contextRef="#ctx0" brushRef="#br0" timeOffset="80907.47">6430 15399 0,'-27'0'172,"-26"0"-156,0 0-16,27 0 15,-1 0-15,-26 0 16,0 0-16,27 0 16,-53 0-16,52 0 15,-26 0-15,-79 0 16,-53 0 15,79 0 16,79 0-31,1 0-1</inkml:trace>
  <inkml:trace contextRef="#ctx0" brushRef="#br0" timeOffset="84220.72">7038 14817 0,'27'0'188,"-1"0"-157,0-27-15,1 27 15,-1 0-15,-26-26-16,27 26 15,-27-27 16,26 27 1,1 0 280,-27-26-312,26-1 31,1 27 16,-27-26-47,26-1 47</inkml:trace>
  <inkml:trace contextRef="#ctx0" brushRef="#br0" timeOffset="85469.35">7911 14790 0,'27'0'47,"-1"0"0,27 0-32,-27 0 1,1-26 0,-1 26-1,1 0 1,-27-27-16,26 27 15,1 0 1,-27-26 15,26 26-31,1 0 32</inkml:trace>
  <inkml:trace contextRef="#ctx0" brushRef="#br0" timeOffset="87200.01">14420 15134 0</inkml:trace>
  <inkml:trace contextRef="#ctx0" brushRef="#br0" timeOffset="115296.93">6482 14446 0</inkml:trace>
  <inkml:trace contextRef="#ctx0" brushRef="#br0" timeOffset="116914.88">1641 17648 0,'0'26'156,"0"1"-140,0-1 0,0 1-1,0-1 1,0 27 0,0-27-1,0 1 1,0-1-1,0 1 1,0-1 15</inkml:trace>
  <inkml:trace contextRef="#ctx0" brushRef="#br0" timeOffset="118484.64">1720 17754 0,'0'-27'15,"26"27"63,-26 27-62,27-27-16,-27 52 31,0-25-15,0-1 0,26 1-1,-26-1 1,27-52 109,-27-1-110,26 1 1,-26-1-16,27 1 16,-27 0-1,26 26 1,-26-27 0,27 27-1,-27-26 1,26 26-1,1 0 1,-1 0 15,-26 26-15,0 1 15,26-27 0,-26 26-15,0-52 109,0-1-125</inkml:trace>
  <inkml:trace contextRef="#ctx0" brushRef="#br0" timeOffset="119133.23">2117 17092 0,'0'0'16,"0"27"-16,0 25 0,0 1 15,26 0-15,-26 27 16,53 78 31,-53-131-47,27 52 31,-1-26 0,1-26-15,-27 26-16,0-27 16,26 27-1,-26 0 1,0-27 0,26 1-1,-26-1 16</inkml:trace>
  <inkml:trace contextRef="#ctx0" brushRef="#br0" timeOffset="119982.65">2011 17383 0,'-26'0'16,"26"-26"31,0-1 93,26 1-124,0-1-1,1 27-15,52-26 32,-52 26-32,-1 0 15,1 0 1,-1-27 0,1 27 15</inkml:trace>
  <inkml:trace contextRef="#ctx0" brushRef="#br0" timeOffset="126134.54">7461 14155 0,'27'0'156,"-1"-26"-140,1 26-1,-1-27-15,1 27 16,26-26-1,0-1 1,-1 27 0,28-53-1,-27 53-15,-27-26 16,80 0 0,-53-1-1,-27 1 1,27-1-1,0 27 1,27-26 15,-54-1-15,27 1 0,-27-1 15,1 27-16,-1 0-15,1-26 16,-1 26 0,1 0-1,-1 0 1,1-27 0</inkml:trace>
  <inkml:trace contextRef="#ctx0" brushRef="#br0" timeOffset="127493.72">7461 12991 0,'27'0'187,"26"0"-187,0 53 16,0-53-16,-27 26 16,53 27-16,107 53 31,-54 0 0,-79-53-15,26 0 15,-52-27-31,-1 1 31,1-1-15,-1 27 0,1-26-1,-1-1-15,-26 0 16,26 27-1,1-26 1,-27-1 0,26 27-1,1-53 1,-27 27 0,0-1 46</inkml:trace>
  <inkml:trace contextRef="#ctx0" brushRef="#br0" timeOffset="128688.69">8387 12859 0,'-26'0'47,"0"0"0,26 26-32,-27 1-15,1 26 16,26-27-16,-53 80 16,-53 132 15,26 0 0,28-132-15,52-53-1,-27 26 1,-26-26 0,53 0-1,-26-26 16,26-1 32,-27-26-32,27 26 0,0 1 1,-26-27-17,26 26 1,-27-26 0,27 27-1,0-1 1,0 1-1,-26-1 1,26 1 0,0-1-1,0 1-15,0-1 16,0 1 15,0-1 0</inkml:trace>
  <inkml:trace contextRef="#ctx0" brushRef="#br0" timeOffset="129759.77">7594 13441 0,'0'-27'78,"26"27"16,1 0-94,-1 0 16,1 0-1,-1 0-15,0 27 16,1-27-1,52 26 1,-26 1 0,27 26 15,-28-27-15,28-26-1,-54 27-15,54-1 16,-27 0-1,26 1 1,-26-1 0,0 1-1,-27-1 1,27 1 0,-26-1-1,-1 1 32</inkml:trace>
  <inkml:trace contextRef="#ctx0" brushRef="#br0" timeOffset="137790.84">3334 18706 0,'0'-26'172,"0"-1"-172,0 1 16,0-107-1,0-131 16,0-27 1,0 132-1,0 80-15,0-1-1,-27-26 1,27 80-1,0-53-15,0 26 32,0 0-17,0 0 1,0 0 0,0 26-1,0 1 1,0 0-1,27 26 204,-1 0-219,1 0 16,26 0-16,-27 0 15,27 0 1,-26 0 0,-1 0-1,0 0 1,1 0 0,-27-27-1</inkml:trace>
  <inkml:trace contextRef="#ctx0" brushRef="#br0" timeOffset="139346.56">3995 17119 0,'27'0'94,"26"0"-63,-27 0-31,54 0 16,25 0-1,1 0 1,-53 0 15,-26 0-15,-1 0 0,1 0-1,-1 0 32,-26 26 47,0 0-79,0 1 1,0-1-16,-26 1 16,26 26-16,-27 0 15,1 26 1,-1 80 0,27-80-1,0-52-15,0 26 16,-26 79-1,-1-79 1,27 0 0,0 0-1,0 0 1,0-27 0,0 27-1,0 0 1,0 0 15,0-27 32</inkml:trace>
  <inkml:trace contextRef="#ctx0" brushRef="#br0" timeOffset="140823.56">5080 18177 0,'0'-27'15,"0"1"48,0 52 15,0 1-62,0 26-16,0 0 15,0 26 1,0 80 0,0 26-1,0-106-15,0 80 16,0-53-1,0-27 1,0 1 0,0-27-1,0 0 1,0-27 0,0 1 30,0-1 1,27-26 94,-1 0-125,1 0-1,-1 0-15,0 0 16,1 0-16,26 0 15,0 0 1,-27 0 0,27 0 15,-26 0-15,-1 0 15</inkml:trace>
  <inkml:trace contextRef="#ctx0" brushRef="#br0" timeOffset="142690.19">6218 18256 0,'0'-26'15,"0"52"110,0 1-125,0 26 16,0 52 0,0-25-1,0 52 1,0-105-16,0 52 16,0-53-1,0 27 1,0 0-1,0 27 1,0-1 15,0-53-15,0 1 0,0-1-1,0 1 1,0-1 15,0 1 47,0-1 16,0 1-63,0-1 47,0 1-15,-53-27-16,26 0-32,1 0-15,0 0 16,-1 0 0,-52 0-1,52 0-15,-26 0 16,27 0-1,-1 0 1,1 0 0,0 0-1,-1 0 17,1 0-1</inkml:trace>
  <inkml:trace contextRef="#ctx0" brushRef="#br0" timeOffset="155484.99">15028 15293 0,'-26'0'32,"0"0"14,-1 0-46,-79 0 32,27 0-1,26 0-15,-26 0-16,52 0 15,-26 0 1,-26 0-1,52 0 1,1 0 0,-1 0-1,1 0 1</inkml:trace>
  <inkml:trace contextRef="#ctx0" brushRef="#br0" timeOffset="167819.1">32041 13917 0</inkml:trace>
  <inkml:trace contextRef="#ctx0" brushRef="#br0" timeOffset="170345.4">19791 12938 0,'26'0'93,"1"0"-77,26 0-16,-27 0 16,1 0-16,52 0 15,0 0 1,1 0 0,-27 0-1,26 0 1,-52 0-1,26 0 1,-27 0 0,0 0-1</inkml:trace>
  <inkml:trace contextRef="#ctx0" brushRef="#br0" timeOffset="173139.77">20003 12965 0,'53'0'109,"-27"0"-109,27 0 16,-27 0-1,27 0-15,133 0 31,-1 0 1,-132 0-17,52 0 1,1 0 0,-53 0-1,53 0 1,-27 0 15,1 0-15,-27 0-1,0 0 1,0 0 0,-27 0-1,53 0 1,-52 0-16,26 0 15,0 0 1,0 0 0,-27 0-1,27 0 1,0 0 0,0 0-1,-27 0 1,1 0 15,-1 0-15,1 0-1,-1 0 1,1 0 15,-1 0-15,0 0 31,1 0 0,-1 0-16,1 0-16,-1 0-15,1 0 16,-1 0 15,1 0-15,-1 0 0,1 0-1,-1 0 1,27 0-1,-27 0 1,1 0 15,-1 0-15,1 0 0,-1 0-1,1 0 16,-1 0-15,1 0 0,-1 0-1,1 0 1,-1 0 0,0 0-1,1 0 16,-1 0 1,1 0 15,-1 0-32,1 0 48,-1 0-1,1 0 360</inkml:trace>
  <inkml:trace contextRef="#ctx0" brushRef="#br0" timeOffset="178567.41">29184 13018 0,'0'-27'32,"26"1"30,1 26-46,-1 0-16,80-27 15,-53 27 1,26 0 0,27 0-1,-27 0 1,-26 0 0,53 0-1,0 0 1,-53 0-1,-27 0 1,27 0 0,0 0-1,-26 0 1,26 0 0,-27 0-1,0 0 1,1 0 15,-1 0-15</inkml:trace>
  <inkml:trace contextRef="#ctx0" brushRef="#br0" timeOffset="182802.29">21590 14049 0,'-26'0'328,"-1"0"-297,1 0-31,-1 0 31</inkml:trace>
  <inkml:trace contextRef="#ctx0" brushRef="#br0" timeOffset="187747.24">21458 14076 0,'0'-27'16,"0"1"46,-27 26 188,1 0-172,-1 0 47,27 26-31,0 1-78,0-1 15,0 1 16,0-1 47,0 1-48,0-1 17,-26-26-32,26 27 32,-26-27-48,-1 0 1,27 26 0,-26-26-1,26 27 1,-27-27-1,1 26 17,-1-26-17,1 0 17,26 26-32,-27-26 0,1 0 31,-1 0-16,1 0 1,0 27 0,-1-27-1,1 0 1,-27 0 0,26 0-1,1 0-15,-1 0 16,1 0-1,-1 0 1,1 0 0,-1 0-1,-52 0 17,53 0-1,-1 0-16,1-27-15,-1 27 16,1-26 15,-1 26-15,1-26 0,-1 26-1,27-27 1,-26 27 31,26-26-47,0-1 47,-26 27-47,26-26 15,-27 26 1,27-27 15,-26 27 0,26-26-15,-27-1 31,1 27 0,-1 0-47,1 0 47,-1 0-1,1 27-30,-1-1 0,27 1-16,0-1 15,0 1 1,-26 52 0,26-53-1,0 1-15,0-1 16,0 1-1,0-54 157,0 1-156,0-1-16,0 1 16,0 0-1,0-1 1,0 1-1,0-1 17,0 1-32,0-1 31,26 27 63,27 0-79,-26 0 1,-1 0 0,1 0-16,-1 0 15,54 0 1,-28 0-1,-25 0 1,26 0 0,-27 0-1,-26-26 17,27 26-32,-1 0 15</inkml:trace>
  <inkml:trace contextRef="#ctx0" brushRef="#br0" timeOffset="192992.64">30083 13309 0,'0'26'344,"0"0"-329,0 1 1,-26-27-1,26 26 1,0 1 0,-27-27 46,27 26-15,0 1 16,0-1 30,-26-26-77,-1 27 31,1-27-16,0 0-31,26 26 31,-27-26-15,27 27 0,-26-27-1,-1 0 1,1 0-1,-1 0 17,27-27 61,0 1-46,0-1-31,0 1 0,0-1-16,0 1 15,0-1 1,0 1-1,0-1 1,0 1 31,0 0 0</inkml:trace>
  <inkml:trace contextRef="#ctx0" brushRef="#br0" timeOffset="199001.52">21881 15108 0,'0'26'313,"0"1"-282,0-1 0,-26-26-15,26 27 0,0-1-1,0 0 16,0 1 1,0-1 15,0 1-32,0-1 32,0 1 0,-27-27-31,27 26 15,-26-26-16,26 27 1,0-1 15,-27-26-15,27 27 0,-26-27 30,26 26-46,0 1 16,-27-27 15,27 26-15,-26-26 0,26 26 15,-26-26-31,26 27 47,-27-27-47,1 0 15,-1 26 17,1 1-17,-1-27 16,1 26-15,-1-26 0,1 0 15,-1 0-15,1 27-1,-1-27 1,1 0-1,0 0 1,-27 0 0,0 0-1,26 0-15,1 0 16,-1 0 0,-26 0-1,27 0 1,0 0-1,-1 0 17,1 0-17,-1 0 1,1-27 0,-27 27 15,53-26-31,-27-1 31,1 27-15,-1-26-1,1 26 1,-1-27 0,1 27-1,26-26 1,-26 26-1,-1-26 1,1 26 0,26-27 15,-27 27-15,1-26-1,-27-1 1,53 1-1,-27-1 1,1 27-16,26-26 16,-27 26-1,1-27 1,26 1 0,-26-1-1,26 1 1,-27-1-1,1 27 1,26-26 15,0 0-15,-27 26 15,27-27-15,-26 27 31,-1 0 15,1 0-62,-1 53 31,1-27-15,26 1-16,0-1 16,-27 1-1,1-1 17,26 1-17,0-54 204,0 1-203,0-1-1,0 1 1,0-1 31,0 1 0,26 0 31,1 26-78,-1-27 0,1 27 15,26 0 1,0-26 0,26-1-1,-53 27-15,27 0 16,0 0-1,-26 0 1,-1 0 15,-26-26-15</inkml:trace>
  <inkml:trace contextRef="#ctx0" brushRef="#br0" timeOffset="210831.74">22648 14235 0,'0'26'32,"0"1"46,0-1 16,0 0-32,0 1 16</inkml:trace>
  <inkml:trace contextRef="#ctx0" brushRef="#br0" timeOffset="-212829.83">29342 15293 0,'27'0'188,"-1"0"-173,1 0-15,-1 0 16,27 0-16,-26 0 16,26 0-16,52 0 15,28 0 16,-27 0 16,-54 0-15,-25 0-17,-1-27-15,27 27 31,-26 0-15,-1 0 0,1 0-1,-1 0 1,1 0 15,-1 0 0,0 0-15,1 0 0,-1 0 15,1 0 0,-1 0 16,1 0-31,-1 0-1,1 0 17,-1 0-17,1 0 1,-1 0-1,1 0 32,-1 0-15,0 0 30,1 0-31</inkml:trace>
  <inkml:trace contextRef="#ctx0" brushRef="#br0" timeOffset="-194125.4">14896 16484 0,'0'26'1031,"0"0"-968,0 1-47,0-1 30,0 1 17,0-1 62,-26-26-125,26 27 16,-27-27-1,1 0 1,-1 0-16,1 0 31,-1 0-31,1 0 16,0 0-1,-1 0 1,1 0 0,-1 0-1,1 0 1,-1 0-1,1 0 1,-1 0 0,1 0-1,-1 0 1,1 0 0,-1 0-1,1 0 1,0 0-1,-1 0 1,1 0 0,-1 0 15,1 0-15,-1 0-1,1 0 1,-1 0-1,1 0 32,-1-27-15,1 27-17,26-26 1,-26 26 31,26-27 0,-27 27-47,1-26 62,-1 26-15,27-27 0,-26 27 0,26-26 15,0 52 188,0 1-219,0-1-15,0 1 0,0-1 46,0-52 63,0-1-109,0 1-1,0-1-15,0 1 16,0 0 31,26 26 15,1 0-46,-1 0-16</inkml:trace>
  <inkml:trace contextRef="#ctx0" brushRef="#br0" timeOffset="-189150.52">22040 16616 0,'0'-27'31,"0"1"32,53 26-63,-27 0 15,1 0-15,79-27 16,-27 1 0,53 0-1,-52 26 16,-27 0-31,-1 0 0,107-27 32,-53 1-17,-53 26 1,26 0 0,-26 0-1,0 0 1,-26 0-1,-1-27 1,1 27 0,-1 0-1,0 0 1,1 0 2000</inkml:trace>
  <inkml:trace contextRef="#ctx0" brushRef="#br0" timeOffset="-183666.56">14817 17674 0,'26'0'250,"1"0"-250,-1 0 16,1 0-1,-1 0-15,1 0 16,105-26 15,0 26 1,-52 0-17,-28 0 1,28 0-1,-1 0 1,-52 0 0,26 0 15,-27 0-15,0 0-1,1 26 1,-1-26 15,1 0-15,-1 0 421</inkml:trace>
  <inkml:trace contextRef="#ctx0" brushRef="#br0" timeOffset="-181732.49">22013 17621 0,'27'0'250,"-1"0"-234,-26-26-1,53 26-15,-26 0 16,26 0 0,-27 0-16,27 0 15,0 0-15,0 0 16,0 0-1,132 0 17,-53 0-1,-26 0 0,-79 0-15,-1 0-16,1 0 31,25 0-15,-25 0-1,52 0 1,-26 0 0,-26 0 15,-1 0-16,1 0 1,-1 0 31</inkml:trace>
  <inkml:trace contextRef="#ctx0" brushRef="#br0" timeOffset="-179113.05">15637 18680 0,'-26'0'282,"-1"0"-267,1 0 1,-1 0 0,-52 0 15,26 0 0,26 0 16</inkml:trace>
  <inkml:trace contextRef="#ctx0" brushRef="#br0" timeOffset="-176831.44">15293 18627 0,'0'-27'16,"-26"27"109,-1 0-16,1 0-78,26 27-15,-27-27 15,27 26-31,-26 1 31,-1-27-15,27 26-16,-26-26 16,-1 26-1,27 1 1,-26-27-16,-1 26 16,1-26-1,-27 27 16,27-27-31,-27 0 32,0 0-17,26 0 1,-26 0 0,1 0-1,25 0 1,-26 0-1,0 0 1,27 0 0,-1 0-1,-26 0 1,0-27 0,1 27-1,25 0 1,27-26 15,-26 26-15,-1 0-1,1-27 1,-1 1 15,1 26-15,-1-26-1,1-1 1,26 1 31,-27 26-47,1 0 78,26-27-47,-26 27-15,-1 0 31,27-26-16,-26 26 0,-1 0 63,1 26-47,26 1-31,0-54 140,0 1-141,0-1 1,0 1-16,0-1 31,0 1 32,26 26-32,1 0 0,-1 0-15,1 0 0,-1 0-16,0 0 15,1 0 16</inkml:trace>
  <inkml:trace contextRef="#ctx0" brushRef="#br0" timeOffset="-174395.14">21908 18521 0,'26'0'359,"1"0"-359,-1 0 16,0 0-16,1 0 16,-1 0-16,1 0 15,-1 0 1,1 0 0,-1 0-16,1 0 31,-1 0-31,1 0 31,-1 0-15,1 0-1,-1 0 1,0 0 0,1 0-1,-1 0 1,1 0-1,-1 0 1,1 0 15,-1 0-15,1 0 0,-1 0-16,1 0 15,-1 0 1,0 0-1,1 0 1,26 0 0,-27 0-1,1 0 1,-1 0 0,1 0-1,-1 0 1,27 0 15,-26 0-31,-1 0 0,0 26 31,1-26-15,-1 0 0,1 0 15,-1 0-16</inkml:trace>
  <inkml:trace contextRef="#ctx0" brushRef="#br0" timeOffset="-170888.61">15743 19500 0,'0'26'265,"-27"-26"-249,27 53-16,-26-26 16,26-1-1,-27-26-15,27 27 16,-26-27 0,26 26-16,-26 0 15,-54 1 16,27-1-15,0-26 0,0 0-1,27 0-15,-27 0 16,27 0-16,-27 0 16,0 0-1,-27 0 16,27 0-31,-26 0 32,0 0-17,26 0 1,0 0 0,-26-26-1,-1-1 1,1-25-1,26 25 1,0 1 0,26-1-1,-25-26 1,-1 27 0,-27-27 15,54 26-31,-27 1 31,53 0-15,-27 26-16,1-27 31,0 27-15,26-26-1,-27 26 1,1 0 93,26 26-62,0 1-31,0-1-1,0 0 1,0 1 0,0-1-1,0 1 16,0-1 1</inkml:trace>
  <inkml:trace contextRef="#ctx0" brushRef="#br0" timeOffset="-168356">21881 19791 0,'0'-27'31,"0"1"125,27 26-140,-27-27 0,26 1-16,80 26 31,26-26-15,1-1-1,-54 27-15,-26 0 16,106-26-1,-54 26 1,1 0 0,-26 0-1,25 0 1,-78 0 0,52 0-1,-26 0 1,-26 0 15,-1 0-15,1 0-1,-1 0-15,0 0 32,1 0 30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2-01T14:12:23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7779 0,'0'-27'0,"0"1"47,26 26 94,1 0-126,26 0 1,-1 0-16,1 26 16,53 1-1,0-27 1,-27 0-1,27 26 1,-79-26-16,79 27 16,-27-27-1,0 0 1,-26 0 0,27 26-1,-27-26 1,52 27 15,-52-27-31,27 0 31,-27 0-15,26 0 0,0 0-1,-26 0 1,0 0-1,0 0 1,0 0 0,0 0-1,0 0 1,-27 0 0,27 0-1,-26 0 1,26 0 15,26-27-15,0 27-1,-26 0 1,0-26 0,27-1-1,-28 27 1,81 0-1,-80 0 1,26 0 0,-26 0-1,26 0 1,-26 0 0,53 0 15,-79 0-16,25 0-15,1 0 32,-26 0-17,26 0 1,0 0 0,-27 0-1,27 0 1,-27 0-1,1 0-15,26 0 16,26 0 0,-26 0-1,0 0 1,0 0 0,0 0-1,0 0 1,26 0 15,-52 0-15,26 0-1,-27 0 1,27 0 0,0 0-1,-27 0 16,1 0-15,-1 0 0,1 0 77,-1 0-46,1 0 16</inkml:trace>
  <inkml:trace contextRef="#ctx0" brushRef="#br0" timeOffset="11501.7">18256 7646 0,'27'0'375,"-1"0"-344,1 0-31,-1 0 0,1 0 16,-1 0 0,1 0-1,-1 0 1,1 0-1,-1 0 32,27 0-15,-27 0-17,1 0 1,-1 0-1,1 0 17,-1 0-17,1 0 1,-1 0 15,1 0-15,-1 0-1,0 0 32,1 0 16,-1 0 15,1 0-47,-1 0 32,1 0-16,-1 0 15,1 0-46,-27 27 31,26-27-32,1 0 32,-1 0 16,1 0-32,-1 0 16,0 0-16,-26 26-15,27-26 15,-1 0-16,1 0 32,-1 0-15,1 0 171,-1-26-172,-26-1 0,0 1 32,0 0-63,0-1 31,0 1-15,0-1 15,0 1 0,0-1 0,0 1-15,0-27 0,0 26-1,0 1 1,0-1-1,-26 1 1,26 0 0,0-27-1,0 26 1,-27 27 0,27-26-1,0-1 1,0 1-1,0-1 1,0 1 31,0-1-16,0 1-15,-26 26 15,26-26-31,0-1 31,0 1 16,0-1 0,-27 27 0,27-26-47,-26 26 31,26-27-15,-27 27-1,1-26 1,26-1 0,-26 27-1,-1 0 1,27-26 0,-26 26-1,-1 0 32,27-27-31,-26 27 15,-1 0 0,1 0-15,-1 0 15,1 0-15,-1 0-16,1 0 15,-27 0 1,27 0 15,-1 0-31,1 0 16,-1 0-1,1 0 1,-27 0 0,26 0-1,1 0 1,-1 0 0,1 0-1,0 0 1,-1 0-1,1 0 1,-1 0 0,1 0-1,-1 0 17,1 0-17,-1 0 16,1 0 16,-1 0 0,1 0-16,-1 0 16,1 0-15,0 0 14,-1 0 1,1 0 47,26 27-47,0-1 0,0 1-32,0-1 1,0 1 15,0-1-15,0 1 0,0-1 15,0 1-16,0-1 1,0 0 0,0 1-1,0-1 1,0 1 0,0-1-1,0 1 1,0-1-1,0 1 1,0-1 0,0 1 15,0-1-15,0 0 15,0 1-31,0-1 15,0 1 1,0-1 15,0 1-31,0-1 16,0 1 15,0-1 0,0 1-15,26-27 0,-26 26-1,0 1 1,27-27 0,-27 52-1,0-25 32,0-1 94,26-26 15,0 0-125,1 0-15,-1 0-16,1 0 15,-1 0 1,1 0-16,-1 0 16,1 0-1,-1 0 1,1 0 0</inkml:trace>
  <inkml:trace contextRef="#ctx0" brushRef="#br0" timeOffset="27206.39">19341 6800 0,'-26'0'328,"26"26"-328,0 1 15,0-1 1,0 1 0,0-1-1,0 1 1,0-1 0,-27 0-16,27 1 31,0-1 0,0 1 16,0-1-31,0 1 15,0-1 0,0 1 0,0-1-15,0 1 0,0-1-1,0 0 1,0 1-16,0-1 31,0 1-15,0-1-1,0 1 1,0-1 0,0 1-1,0-1 1,0 1-1,0-1 17,0 1 15,0-1-1,0 0 1,0 1 47,27-27-47,-27 26-16,26-26-15,1 0 31,-1 0 0,-26 27-32,27-27-15,-1 0 31,0 0-15,-26 26 0,27-26-1,-1 0 1,1 0 0,-27 27 30,26-27-46,1 0 32,-1 0-17,1 0 32,-1 0 16,1 0-1,-1 0-46,1 0-1,-1 0 17,0 0-1,1 0-15,-1 0-1,1 0 16,-1 0-15,1 0 0,-1 0-1,1 0 17,-1 0 14,1 0-30,-1 0 15,0 0 1,1 0 358,-1 0-374,1 0 15,-1 0 32,1 0-48,-1 0 1,1 0-16,-1 0 15,1 0 1,-1 0 0,1 0-1,-1 0 1,27 0 0,-27 0-1,27 0 1,-26 0-1,-1 0 1,1 0 15,26 0-15,-27 0 0,0 0-1,27 0 1,-26 0-1,-1 0 1,1 0 0,-1 0-1,1 0 1,-27 26 0,53-26-1,-27 0 16,1 0-15,-1 0 0,0 0 15,1 0-15,-1 0-1,1 0 1,-1 0 15,1 0-31,-27 27 16,26-27-1,1 0 1,-1 0 15,1 0 0,-1 0 1,0 0-1,1 0 0,-1 0-31,1 0 31,-1 0 1,1 0-17,-1 0 1,1 0 15,-1 0 0,1 0 1,-1 0-17,1 0 17,-1 0-1,0 0 16,1 0-16,-1 0 16,1 0 15,-1 0-46,1 0 0,-1 0 30,1 0 17,-1 0-32,1 0 0,-1 0-15,0 0 0,1-27 15,-1 27-15,1 0-16,-1-26 15,1 26 1,-1-27-1,1 27 1,-1 0 0,1 0-1,26 0 1,-27 0 0,0 0-1,27 0 1,-26 0-1,-1 0 1,1 0 15,-1 0-15,1 0-16,-1 0 31,1 0-15,-1 0-1,0 0 1,1 0 0,-1 0-16,1-26 15,-1 26 1,27 0 0,-26 0-1,-1 0 1,27-27 15,-26 27 0,-1-26-15,0 26 15,-26-27-15,27 27-1,-27-26 32,26 26-47,-26-26 32,27-1-1,-27 1-16,0-1 17,26 27-17,-26-26 1,27-27 0,-27 26-1,0 1 1,0-1-1,0 1 1,0-1-16,0 1 31,0 0-15,0-27 0,0 26-1,0 1 1,0-27-1,0 26 17,0 1-17,0-1 1,0 1 0,0 0-16,0-27 15,0 26 1,0 1-1,0-1 1,0 1 0,0-1-1,0 1 95,0-1-63,-27 27-47,27-26 15,-26 26 1,26-26-1,-27 26 1,1 0 0,-1-27-1,1 27 32,0 0-31,-1-26-1,1 26-15,-1 0 16,1-27 15,-1 27-31,-26 0 16,27 0 0,-1 0-1,1 0 1,-1-26-1,1 26 1,0 0 15,-1 0-15,1 0 15,-1 0-31,1 0 16,-1 0-1,-26-27 1,27 27 15,-27 0-15,0 0 0,27 0-16,-27 0 15,-27 0 1,27 0-1,0 0 1,-26 0 0,0 0-1,52 0-15,-52 0 16,0 0 0,-1 0-1,27 0 1,0 0-1,-79 0 17,79 0-17,-53 0 1,53 0 0,-26 0-1,26 0 1,-26 0-1,52 0 1,-26 0 0,0 0-1,27 0 1,-27 0 0,0 27-1,-26-27 1,26 0 15,0 0-15,-26 0-1,52 0 1,-52 0 0,26 0-1,26 0 1,-26 26-1,-26-26 1,53 0 0,-27 0-1,26 0 1,1 27 0,-27-27-1,26 0 16,1 0-31,-1 0 32,1 26-17,0-26 1,-27 0 0,26 27-1,1-27 1,-1 0-1,1 26 1,-27-26 0,53 26-1,-27-26 1,1 0 0,-1 0 93,1 0-47,0 0-15,-1 0-15,1 0 30,-1 0 16</inkml:trace>
  <inkml:trace contextRef="#ctx0" brushRef="#br0" timeOffset="32930.93">1693 10716 0,'-26'0'156,"0"26"-140,26 1-16,-27-27 15,27 52-15,-53-25 16,0 132 15,27-27 1,26-53-1,132-26 0,-26-26-15,0-1-1,0-26 1,-53 27 0,-27-27-1,0 0 1,1 0-1,-27 26 1,26 1 0,-26-1-1,0 0 1,0 1-16,0 26 16,-79 0-1,0 0 1,26 0-1,-53 26 1,0-26 0,27 0-1,26-53 1,0 0 0,26 0 15</inkml:trace>
  <inkml:trace contextRef="#ctx0" brushRef="#br0" timeOffset="34458.67">2143 11324 0,'0'-26'0,"0"79"125,27-27-125,-1 27 16,27 26-1,132 292 17,-158-292-32,52 80 31,-52-133-16,-27 1 1,0 26 0,0-80 93,-27-26-109,1 0 16,-1 1-16,1-1 15,-1-27 1,-26 1 0,53 0-1,-26 52-15,-1-52 16,1 52-1,26-26 1,0 27 0,0-27-1,0 0 1,0-26 0,0 26-1,0 26 1,0 1 15,26-1-31,1 27 31,-27-26-15,26 26 0,1 0-1,-1 0 16,1 0-15,-1 0 0,1 26 31,-27 1-47,0-1 15,0 1 1,0-1-1,0 1 1,0-1 0,0 1-1,-27-1 1,27 0 0,-53 1-1,27-27 1,-1 26-1,1 1 1,-1-1 0,1-26-1,0 0 17</inkml:trace>
  <inkml:trace contextRef="#ctx0" brushRef="#br0" timeOffset="35613.49">2567 11430 0,'26'-26'0,"1"26"16,-1-27-1,27 1-15,-27-1 16,1 1-1,-1-1-15,-26 1 16,27-1 15,-27-26-15,0 27 0,0-1-1,0 1 1,0 0-1,0-1 17,-27 27-17,1 0 1,-1 0 0,1 0-1,-1 0 16,1 0-31,0 0 47,26 27-31,0-1 0,0 0-1,0 1 1,0-1-1,0 1 1,0-1 0,0 1-1,0-1 1,0 1 0,0-1-1,0 1 1,26-1-1,27 1 1,0-27 15,0 26-15,-27-26 0,27 0-1,-26 0 16</inkml:trace>
  <inkml:trace contextRef="#ctx0" brushRef="#br0" timeOffset="36837.54">3096 11060 0,'0'-27'78,"-27"27"-16,1 0-46,-1 0 15,1 27 0,-1-27-15,27 26-16,-26 0 16,26 27-1,-26-26 1,26-1 0,0 1 15,0-1 0,0 1 0,0-1-15,0 1 0,0-1 15,0 1 16,26-27-47,0 0 15,1 0 1,-1 0-16,27 0 16,-26 0-1,-1 0 16,1-27-31,-1 1 32,-26-1-17,27 1 17,-27-1 14</inkml:trace>
  <inkml:trace contextRef="#ctx0" brushRef="#br0" timeOffset="37406.11">3228 11060 0,'0'0'0,"27"0"78,-1 0-47,0 26-15,-26 0-1,53 54 16,-26-27 1,-1-53-17</inkml:trace>
  <inkml:trace contextRef="#ctx0" brushRef="#br0" timeOffset="37849.85">3175 10742 0,'0'0'16,"0"-26"0,-26 26-16,26-27 109</inkml:trace>
  <inkml:trace contextRef="#ctx0" brushRef="#br0" timeOffset="38784.51">3969 10478 0,'-27'0'0,"1"0"16,0 0-1,-1-27-15,1 27 16,-1 0 15,1 0-31,-27 0 31,26 0-15,-26 0 0,53 27-1,-53 52 16,27-26-15,0 26 0,26-26-1,0-26 1,0 78 0,0-25-1,26-1 1,0 27-1,27 0 1,27 79 0,-27-79-1,26 0 1,-79-27 0,53-26-1,-53 0 1,26-27 15</inkml:trace>
  <inkml:trace contextRef="#ctx0" brushRef="#br0" timeOffset="39511.01">3519 11245 0,'0'-27'63,"0"1"-16,27-1-32,-1 1 1,27 26-16,-27-27 16,27 1-1,-26 0-15,26-1 16,-27 27 0,1-26-1,-1 26 48</inkml:trace>
  <inkml:trace contextRef="#ctx0" brushRef="#br0" timeOffset="40422.05">3942 10795 0,'27'0'78,"-1"26"-62,1 1-16,-27-1 15,26 1 1,1 26-16,-1-27 15,-26 27 1,27-53 0,-1 27-1</inkml:trace>
  <inkml:trace contextRef="#ctx0" brushRef="#br0" timeOffset="40812.25">3969 10663 0</inkml:trace>
  <inkml:trace contextRef="#ctx0" brushRef="#br0" timeOffset="41969.6">4233 10927 0,'27'0'47,"-1"0"-16,1 0-16,-1 0 1,-26-53 0,53 0-1,-53 1 1,0 25 0,0 1 15,0-1-31,0 1 15,0-1 17,-26 27-17,-1 0 1,1 0 31,-1 0-16,27 27-15,0-1-16,-53 54 15,53-28 1,0-25-16,0 52 16,0-26-1,0-26 16,0-1-31,0 27 32,0-27-17,27 1 1,-1-27 0,27 0-1,-26 0 1,52 0-1,-26 0 1,-26 0 0,-1 0-1,-26-27 1,26 27 0,-26-26 15</inkml:trace>
  <inkml:trace contextRef="#ctx0" brushRef="#br0" timeOffset="44299.86">4630 10689 0,'-26'0'203,"-1"0"-188,1 0 48,26 27 15,0-1-62,0 1-1,0-1-15,0 0 16,0 1-1,0-1 1,0 1 0,0-1 31,26-26 15,1 0-62,-1 0 16,1 0 15,-1-26-15,-26-1-1,27 1-15,-27-53 16</inkml:trace>
  <inkml:trace contextRef="#ctx0" brushRef="#br0" timeOffset="45109.16">4419 9842 0,'0'53'94,"0"-26"-79,26-1-15,-26 27 16,53 27 0,79 131 15,1 54 0,-107-186-15,1-26-1,-27-26 1,26 26 0,0-53-1,-26 26 1,27 0-1,-27 1 17,0-1 46</inkml:trace>
  <inkml:trace contextRef="#ctx0" brushRef="#br0" timeOffset="47504.68">5292 10319 0,'26'-27'156,"1"1"-156,-1 26 15,1-27-15,26 1 16,-1-1-16,28-25 16,26-28 15,-80 80 0,1 0-15,-1-26 15,1 26 0,-27-27 1,26 27-17,0-26 1,1-1-1,-1 27 1,1 0 15,-1 0-31,-26-26 63,0-1 109,27 27-110</inkml:trace>
  <inkml:trace contextRef="#ctx0" brushRef="#br0" timeOffset="48868.04">5874 9842 0,'0'-26'62,"53"26"-46,-27 0 0,133 0 15,-27 0 0,-105 0-15,-27 26 156,0 1-172,0-1 15,-27-26 1,27 27-16,-26-27 15,26 53 1,-27-27 0,1-26 15,26 27-31,-27-27 31,27 26 0,-26-26-15,26 27 0,-26-27-1,26 26 1,-53 1 0,53-1-1,-27 0 1</inkml:trace>
  <inkml:trace contextRef="#ctx0" brushRef="#br0" timeOffset="52206.12">18574 7752 0,'-27'0'203,"1"27"-187,-53 26-16,-1 0 15,-26 0-15,1 26 16,-28 0-16,-52 27 16,0-27-16,-53 27 15,-133 27 1,-396-28 15,555-105-31,-634 27 31,396-27-15,-53 0 0,0 0-1,-132 0 16,292 0-31,-28 0 32,54 0-17,52 0 1,27 0 0,0 0-1,158 0 1,1 0 187,0 0-187,-80 0-16,-26 0 0,-27 0 15,0 0 1,-132 0-1,133 0-15,-107-27 16,-26-26 0,27 27-1,79 0 1,52-1 0,107 27-16,-80-53 15,1 27 16,-1-27-15,0 26 0,53-26-1,-26-26 1,53 53 0,26-1-1,0 1 1,0-27-1,26 53 1,-52-53 0,53 26-1,-27 1 1,0 26 0,26-26-1,-52-1 16,26 1-15,26 26 0,27 26 687,0 1-688</inkml:trace>
  <inkml:trace contextRef="#ctx0" brushRef="#br0" timeOffset="62097.34">4313 15425 0,'0'-26'62,"0"-1"-46,0 1 0,0-1-1,53-26 1,-27 1-1,1-28 17,-27 54-32,0-54 15,0 27 1,0 27 0,-53-1-1,0 27 1,26 0-1,-52 0 1,53 0 0,-1 27-1,1-1 1,26 107 0,-27 25-1,27-78 1,0-1 15,53 1-15,26-27-1,1-27 1,-27-26 0,0 0-1,26 0 1,-52-26-1,25-1 1</inkml:trace>
  <inkml:trace contextRef="#ctx0" brushRef="#br0" timeOffset="63193.33">4683 15002 0,'-26'0'16,"26"53"-16,0-27 15,0 1 1,0-1 0,0 1-1,0-1 1,26-26 0,1 0 15,-1 0-16,-26-53 1,27 0 0,-1 0-1,1 0 1,-27 27 0,0-1-1,0 1 32,0 0 16,0 52-1,26-26-62,-26 53 16,26 0-16,1 0 15,-1 0-15,27 79 16,-26-26 0,26 0-1,-27 0 1,1-54-1,-27 28-15,0-54 32,0 27-17,0 27 1,-80-1 0,-79 0-1,27-26 1,26-26-1,27-27 1,26 0 0,27 0-1,-1 0 17</inkml:trace>
  <inkml:trace contextRef="#ctx0" brushRef="#br0" timeOffset="66033.67">7065 9922 0,'-27'0'125,"27"26"-109,0 54-16,0-27 0,0 582 47,0-239-32,27 134 1,25-107 0,-25-53-1,-1-264-15,27 79 16,-26 1-1,-1-54 1,1-26 0,-1 53-1,1-1 1,-1-78 0,-26 25-1,26-25 1,1-54 15,-27 27-15,0 0-1,26-26 1,-26-1 0,0 1-1,0-1 1,0 0 15,0 1-15,0-1 46</inkml:trace>
  <inkml:trace contextRef="#ctx0" brushRef="#br0" timeOffset="79187.22">19182 10081 0,'-26'0'47,"26"-27"-16,0 1 110,26 26-94,27 0-31,-26-27-1,-1 27 1,27 0-1,-26 0 1,52 0 0,-26 0-1,53-26 1,-80 26-16,80-27 16,-27 27-1,1 0 1,-27 0 15,0 0-15,26 0-1,-26 0 1,0 0 0,-27 0-1,27 0 1,27 0-1,-1 0 1,-26 0 0,-27 0-1,27 0 1,-26 0 0,26 0-1,-27 0 16,27 0-31,0 0 32,0 0-17,26 0 1,-26 0 0,27 0-1,-28 0 1,1 0-1,0 0 1,53 0 0,-27 0-1,54 0 1,-27 0 0,-80 0-1,1 0 1,-1 0 249,0 0-265,1 0 16,-1 0 0,54 0-16,-1 0 15,53 0 1,27 0 0,0 0-1,-27 0 1,-26 0-1,53 0 1,-53 0 0,-1 0-1,1 0 1,0 0 0,106 0-1,-106 0 16,-1 0-15,-25 0-16,-1 0 31,27 27-15,26-27 0,-52 0-1,-1 0 1,0 0-1,-26 0 1,0 0 0,27 0-1,-54 0 313,1 0-312,-1 0 0,27 0-16,26 0 15,-26 0-15,0 0 16,0 0-16,26 0 16,1 0-16,-1 0 15,80 0 1,26 0 15,-158 0-31,78 0 31,-52 0 1,-26 0-17,26 0 16,0 0-15,26 0 0,0 0-1,1 0 1,52 0 0,-53 0-1,1 0 1,-1 0-1,-26 0 1,26 0 0,-26 0-1,53 0 1,-26 0 0,-27 0-1,-1 0 1,28 0 15,-27 0-15,-27 0-1,27 0 1,-26 0 0,25 0-1,1 0 1,27-27-1,-27 27 1,26 0 0,-26 0-1,26 0 1,-26 0 0,0 0-1,0 0 1,26 0 15,-26 0-15,27 0-1,-27 0 1,0 0 0,-27 0-1,27 0 1,-27 0-1,1 0 1,-1 0 0,1 0-1,-1 0 1,1 0 15,-1 0 16,1 0-31</inkml:trace>
  <inkml:trace contextRef="#ctx0" brushRef="#br0" timeOffset="93557.81">15240 15716 0,'0'-26'1953,"53"-1"-1937,-26 27-16,-1-26 15,80-1 1,53-78 15,52 25 1,-184 27-32,158-105 46,-132 52-46,53-27 32,-53 1-17,26-53 1,-53 53 0,27 26-1,-26-26 1,-27-1-1,53-26 1,-53 54 0,0-1-1,0 26 1,0 1 0,0 0-1,0-1 1,0-26 15,0 54-15,-27-28-1,27-26 1,-26 27 0,-1-53-1,1 79 1,26-27-1,-27 1 1,1 0 0,-27-107-1,27 28 1,-54-1 0,54 0-1,-1 53 16,-26 27-31,27-27 32,-1 27-17,-25-1 1,52 54 0,-27-1-1,27 1 235,0 0-234,0-1-1,0 1 1,0-1-16,-26 27 16,26-26-16,-27-1 15,27-26 17,0 27-1,-26 26 203,-1 0-203,27 26-31,-26 54 32,-1-54-32,-52 159 47,52-132-16,27-79 125,0-1-140,0 1-1,0-1 1,0 1-16,0 0 16,0-1-1,0 1 1,27 26-1,-27-27 1,26 27 125,1 0-126,-1 0 1,27 0 0,0 0-1,-26 27 1,-1-27-16,1 0 15,25 26 1,1-26 0,-26 0-1,-1 27-15,1-27 16,-1 0 15,1 0 0</inkml:trace>
  <inkml:trace contextRef="#ctx0" brushRef="#br0" timeOffset="95496.6">15425 15531 0,'-26'0'141,"-1"0"-95,1 0-14,26 27-32,-26-1 15,-1 27 1,1-53 0,-1 53-1,1-27 1,-1 1-1,27-1-15,-26-26 16,26 27 15,26-27 141,1 0-156,-1 0-16,1 0 15,52 0-15,-53 0 16,80 0 0,-79 0-16,79 0 15,-54 0 1,-25 0 0,-1 0-1,1 0 1,-1 0 31</inkml:trace>
  <inkml:trace contextRef="#ctx0" brushRef="#br0" timeOffset="102442.04">24236 8916 0,'-26'-26'344,"-27"0"-328,26-1-1,1 1-15,-1-1 0,-26 1 32,-26-54-1,26 27 0,0 27-15,27-1-1,-1 1 1,1 0 0,-27 26-1,26-27 1,1 1-16,-1 26 16,-25-27-1,25 27 1,1-26 15,-27-1 0,26 27-15,1-26 0,-1 26-1,1 0 1,26-27-1,-27 27-15,1 0 16,26-26 0,-53 26-1,27 0 1,26-27 0,-27 1-1,1 26 16,-1-26-31,1-1 32,-1 27-1,1-26-31,26-1 16,-27 27-1,27-26 16,0-1 48,-26 27-64,26-26 1,-27-1-1,1 27 1,26-26 0,-26 26-16,26-27 31,-27 27 0,27-26-15,0 0-1,-26 26 1,26-27 15,-27 27-31,1 0 32,26-26-17,-27 26 32,27-27 0,-26 27 31,26-26 16</inkml:trace>
  <inkml:trace contextRef="#ctx0" brushRef="#br0" timeOffset="104092">22781 7832 0,'-27'0'78,"27"26"125,0 1-156,0-1-16,0 1-15,0-1-1,0 0 1,0 1 0,0-1-16,0 1 15,0-54 220,0 1-220,0-1-15,0 1 16,0 0 62,0-1 63,27 27-110,-1 0-15,1 0-16,-1 0 15,27 0 1,-26 0-16,-1-26 15,53 26 1,-52-27-16,52 27 16,-26 0-1,-26-26 1,-1 26 0,0 0 15,1 0-16,-27-27 32</inkml:trace>
  <inkml:trace contextRef="#ctx0" brushRef="#br0" timeOffset="124977.9">15293 15319 0,'0'27'125,"0"-1"-94,0 1-15,0-1-16,0 1 16,-26 26-1,26-27 1,0 1 15,0-1-31,0 0 16,0 1 31,0-1 0,0 1 93,0-1-93,-27-26-31,27 27-1,0-1 48,0 1 124</inkml:trace>
  <inkml:trace contextRef="#ctx0" brushRef="#br0" timeOffset="137367.01">11853 18706 0,'27'0'172,"-1"0"-172,1 0 16,26 0-16,-27 0 16,1 0-16,79 0 15,-54 0 1,-25 0-1,26 0 17,-27 0-32,27 0 15,0 0 1,26 0 0,27 0-1,-53 0 1,53 0-1,26 0 1,-52 0 0,-1 0-1,0 0 1,1 0 0,52 0-1,-52 0 16,25 0-15,-52 0 0,27 0-1,52 0 1,-79 0 0,53 0-1,0 0 1,-27 0-1,27 0 1,26 26 0,0-26-1,-52 0 1,-1 27 0,53-27-1,-52 26 1,52 1 15,-53-27-15,-26 0-1,0 0 1,0 26 0,27-26-1,-28 0 1,1 27-1,0-27 1,27 26 0,-1-26-1,27 0 1,-27 0 0,1 0-1,-1 0 1,-26 0 15,26 0-15,27 0-1,26 0 1,-52 0 0,-1 0-1,1 0 1,25 0-1,-52 0 1,0 0 0,0 0-1,0 0 1,0 0 0,26 0-1,-52 0 16,26 0-15,0 0 0,-27 0-1,1 0 1,-1 0 0,0 0-1</inkml:trace>
  <inkml:trace contextRef="#ctx0" brushRef="#br0" timeOffset="152561.34">29342 14843 0</inkml:trace>
  <inkml:trace contextRef="#ctx0" brushRef="#br0" timeOffset="188631.53">12832 10001 0,'-26'0'218,"0"27"-202,-27-27-16,26 0 16,1 0-16,-27 0 15,0 0-15,-27 0 16,28 0-16,-1 0 15,-53 0 1,-159 0 15,27-53 1,159 26-17,-54 27 1,54 0-1,0 0 17,52-26-32,-26 26 15,0 0 1,-26-27 0,0 27-1,-1 0 1,-26 0-1,27 0 1,-27 0 0,27-26-1,-1 26 1,-25 0 0,-28 0 15,54 0-31,0 0 31,-1 0-15,1 0-1,26 0 1,0 0 0,-26 0-1,26 0 1,0 0-1,0 0 1,0 0 0,-26 0-1,26 0 1,26 0 0,-26 0-1,27 0 1,-1 0 15,-26 0-15,27 0-1,-27 0 1,27 0 0,-1 0-1,-26 0 1,27 0-16,-27 26 15,26-26 1,1 0 0,-27 0-1,0 0 17,27 0-17,-1 0 1,1 0-1,-1 0 17,1 0-1,-1 0-15,1 0 62,26 27 1469,53-27-1532,-27 0-15,1 0 16,-1 0-16,1 26 0,-1-26 15,1 27-15,52-1 32,0 27-1,1-53 0,-80 27-15,26-27-1,-26 26 17,-26-26 15,-1 0-32,1 0-15,-27 0 16,26 0-1,-25 0 17,25 0-32,1 0 15,-1 0 1,1 0 0,-1 0-1,1 0 16,26-26 1251</inkml:trace>
  <inkml:trace contextRef="#ctx0" brushRef="#br0" timeOffset="193239.41">8917 14261 0,'0'0'0,"-27"-26"31,1 26-16,26-27-15,-53 1 16,26 26 0,1-27-1,-27 27 17,26-26-32,-78 26 31,78-27-16,-26 27 1,0 0 0,-52 0-1,78 0 1,-26 0 0,27 0 15,-1 27-31,1-1 31,-1 27-15,1 0-1,-1 0 1,1 0 0,-1 0-1,1 26 1,26-52-1,0-1 1,0 1 0,0-1-1,0 0 1,0 1 0,0 26-1,0-27 16,0 1-15,53-1 0,-27 1-1,54 26 1,-27-27 0,-27 0-1,27 1 1,-26-27-1,52 0 1,-26 0 0,0 0-1,26 0 1,-52 0 0,25 0-1,28 0 16,-27 0-15,0 0 0,-27 0-1,27 0 1,0 0 0,-27 0-1,1 0 16,-1-27-15,1 27 0,-1-26-1,1 0 1,-1-1 0,1 1-1,-1-1 1,-26 1-1,27-1 17,-27 1-32,0-1 31,0 1-15,26 26-1,-26-27 1,0 1-1,0 0 1,0-1 0,0-26-1,0 27 1,-26-1 0,-1-26-1,1 27 1,-1-1-1,27 1 17,-26 0-17,-1-1 1,1 1 0,-1 26-1,1-27 1,-1 27-1,1 0 17,26-26-32,-26 26 15,-1 0 1,1-27 0,-1 27-1,1 0 1,-1 0-1,1-26 17,-1 26-17,1 0 17,-1 0 14,1-27 1</inkml:trace>
  <inkml:trace contextRef="#ctx0" brushRef="#br0" timeOffset="208032.48">23336 11298 0,'-53'0'140,"27"0"-140,-27 0 16,0-27 0,-26 27-1,-53-26 1,52 26 0,27 0-1,0 0-15,27 0 16,-106 0-1,79 26 1,0 27 0,26-26-1,-26 26 1,27-1 0,-1 28-1,1-27 1,0 26 15,-1 1-15,27 78-1,0-78 1,0-1 0,0 0-1,0-26 1,-26 0-1,26 0 1,0 0 0,0-27-1,0 1 17</inkml:trace>
  <inkml:trace contextRef="#ctx0" brushRef="#br0" timeOffset="209004.81">22013 11986 0,'27'0'125,"-1"-27"-125,1 27 15,26-26-15,-27 26 16,159 0 15,-79 0 0,-79 0-15,-1 0 0,1 0-1,-1 0 1</inkml:trace>
  <inkml:trace contextRef="#ctx0" brushRef="#br0" timeOffset="210381.31">22940 11827 0,'0'26'172,"0"1"-172,0-1 16,0 1-1,0-1-15,0 1 16,26-27 0,-26 26-1,53 1 17,26-27-1,-52 0-16,-1 0 1,1 0 0,-27-27 15,26 1 0,-26-1-15,0 1-1,0-1 1,0 1 15,0-1-15,0 1 0,-26 26-1,-27 0 1,26 0-1,1 0 1,-1 0 0,27-27-1</inkml:trace>
  <inkml:trace contextRef="#ctx0" brushRef="#br0" timeOffset="212135.84">23283 11827 0,'0'-27'63,"27"27"-1,-1 0-46,1 0-16,-1 0 16,-26 27-16,27-27 15,-27 26 1,26 1 15,-26-1-15,0 1 15,0-1 0,0 1 0,0-1-15,0 1 31,0-54 140,0 1-187,0-1 16,0 1 0,0-1-1,0 1 1,27 26 0,-27-27-1,26 27 32,-26-26-31,27 26-16,-1 0 47,-26-27-16,27 27 0,-27-26-15</inkml:trace>
  <inkml:trace contextRef="#ctx0" brushRef="#br0" timeOffset="213154.99">24897 11589 0,'-26'26'125,"0"1"-125,-1-1 15,1 1-15,-107 158 32,-25 0 14,131-132-30,1-53 0,26 26-1,-27 1 17</inkml:trace>
  <inkml:trace contextRef="#ctx0" brushRef="#br0" timeOffset="214639.3">24395 11748 0,'26'0'94,"27"26"-79,-26 0 1,25 1-16,1-1 0,27 27 15,-54-53 17,1 27-17,26-27 1,-53 26 0,26-26-1,-26 27 345,27-27-329,-1 26 0,0 1 0,1 25 1,-27-25-1,26-27-16,1 0 48,-27 26-63</inkml:trace>
  <inkml:trace contextRef="#ctx0" brushRef="#br0" timeOffset="-213693.04">25956 11748 0,'0'26'156,"0"0"-156,0 27 16,0-26 0,0-1-16,0 1 15,0-1 1,0 1-1,0-1 1,0 1 15</inkml:trace>
  <inkml:trace contextRef="#ctx0" brushRef="#br0" timeOffset="-212987.96">25929 11456 0</inkml:trace>
  <inkml:trace contextRef="#ctx0" brushRef="#br0" timeOffset="-211564.51">26167 11880 0,'0'26'94,"0"1"-79,0-1 1,0 1-16,0-1 16,0 1 15,0-80 94,0 0-109,0 0-1,0 0-15,0 26 16,0 1-16,27-27 15,-27 27 1,0-1 0,26 1-1,1 26 1,-1-27 0,27 1-1,0-1 1,0 27-1,-27 0 1,27 0 0,-26 0-1,-1 0 1,1 53 15,-1-53-15,-26 53-1,0 0 17,0 0-32,0 0 15,0 0 1,0 0 0,0-27 15,0 1-16</inkml:trace>
  <inkml:trace contextRef="#ctx0" brushRef="#br0" timeOffset="-210308.67">27041 11642 0,'0'-27'0,"0"1"16,0-1-1,0 1 1,26 26 46,0 0-62,27 0 16,-26 26 0,-1 1-16,27-1 15,-26 27 1,-27-26-1,53 26 1,-53 26 0,0-26-1,0-27 1,0 27 0,0-26-1,0-1 1,0-52 124,0-1-140,0 1 16,0-1 0,0 1-16,0-1 15,0-26 1,0 27 0,26 0-1,1 26 1,-1-27-16,0 1 15,1 26 1,-27-27 0,53 27-1,-27-26 17,1 26-17</inkml:trace>
  <inkml:trace contextRef="#ctx0" brushRef="#br0" timeOffset="-209028.28">28231 11695 0,'-26'0'31,"26"-27"-15,-27 27-16,1-26 16,-1 26-1,-52-27 17,0 27-1,52 0-16,1 0 1,-1 0 0,1 27-1,-27 26 1,26 0 0,1-53-1,26 26-15,-27 27 16,27-27 31,0 1-32,0-1 17,27 1-17,26-27 1,-27 0-1,1 0 1,26 0 0,-27 0-1,1-27 1,-1 1 0,-26-1-1,0 1 1,27-1 15,-1 80 78,-26-26-109,0-1 16,26 54-16,-26-54 16,27 53-1,-27-52-15,0 26 16,0-27 0,26 1-1,-26-1 16</inkml:trace>
  <inkml:trace contextRef="#ctx0" brushRef="#br0" timeOffset="-208119.14">28311 11959 0,'26'0'15,"-26"27"1,0-1 0,0-79 140,0 27-140,0-1-16,0 1 15,0-1-15,0 1 16,0-1-1,0 1 1,26 26 0,1 0-1,-1 0 1,27 0 0,-26 0-1,-1 0 1,1 0-1,-1 0 17,-26 26-32,53 1 15,-53-1 1,27-26 0,-27 27-1,0-1 16</inkml:trace>
  <inkml:trace contextRef="#ctx0" brushRef="#br0" timeOffset="-206261.91">28840 11642 0,'0'0'0,"-27"0"15,1 0 17,-1 0-1,1 0 0,-1 0 0,27 26-15,0 1 31,0-1-31,0 1-1,0-1 1,0 27-1,27-27 1,-1-26 0,1 0-1,-1 0 1,1 0 0,-1 0-1,1 0 1,-27-53-1,26 27 17,-26 0-32,27-1 15,-27 1 1,0-1 0,0 1 15,26 26 63,-26 26-79,0 27-15,0 0 16,26-27-16,1 107 15,-1-27 17,-26-27-17,0 0 1,0-26 0,0 0-16,0 0 15,-53-27 1,1-26-1,-1 27 1,-27-27 0,27 0-1,27 0 1,-1-27 0,1 1 15,26-27-31,0 27 31,0-1-31,0 1 16,0-1-1</inkml:trace>
  <inkml:trace contextRef="#ctx0" brushRef="#br0" timeOffset="-205202.25">29131 11853 0,'0'-26'32,"26"26"-32,1 0 15,-1-27 1,1 27 15,105-79 0,-106 0 1,-26-1-1,0 54-16,-26-1 1,-1 27 0,1-26-1,0 26 17,-1 0-17,1 0 1,-1 0 15,27 26 0,0 27-15,0-26 0,0 79-1,0-80-15,0 80 16,53 0-1,0-27 1,0 0 0,26 1-1,-26-54 1,0 1-16,0-27 16,-27 26 15,27-26-31,-26 0 62</inkml:trace>
  <inkml:trace contextRef="#ctx0" brushRef="#br0" timeOffset="-203900.56">30374 10451 0,'-26'0'15,"-1"0"16,1 0-15,-1 0 0,1 27-1,0 25 1,-27-25 0,0 79-1,0-80 1,0 80-16,-26 53 31,-1 26-15,54 53-1,-27-26 1,26 26 0,27-79-1,0 26 1,53 0-1,27 0 1,-1-52 0,27-1-1,-53-53 1,-27-26 0,1-26-1,-1-27 16,-26 26-15,27 1 0,-1-27 15,-26 26-15,26-26 30</inkml:trace>
  <inkml:trace contextRef="#ctx0" brushRef="#br0" timeOffset="-202706.06">30030 11880 0,'0'-53'31,"0"26"-31,0 1 31,0 0-15,106-1 31,-79 27-47,26 0 15,-27 0 1,0 0 15,-26 27-15,27-27-1,-27 26-15,0 53 16,0 1 0,0 26-1,0-27 1,0 0 0,0-52-1,-27-1 1,1 1 15,-27-1-15,0-26 15,27 0-15,-1 0-1,27-26 16,0-1-15,27 1 0,26 26-1,0-27 1,-1 27 0,1 0-1,0 0 1,-26 0-1,-1 27 17,1-27-17,-27 26 1,26-26 0</inkml:trace>
  <inkml:trace contextRef="#ctx0" brushRef="#br0" timeOffset="-201961.48">30586 11986 0,'0'26'47,"0"1"-47,0 25 16,0-25-1,0-1 1,26 1-16,1-1 15,-1-26 17,1 0-17,-1 0-15,1 0 32,-1 0-17,-26-26 1,0-1-1,0-26 1,0 27 0,0 0-16,0-27 31,0 26-15,-26 27-1,-27 0 1,53-26-1,-27 26 1</inkml:trace>
  <inkml:trace contextRef="#ctx0" brushRef="#br0" timeOffset="-200553.45">30665 11007 0,'53'0'62,"-26"26"-46,-1 1-16,54 25 15,-28 1-15,-25 0 16,26 0-16,0-26 16,-27 52-16,54-26 15,25 132 16,-25 106 16,-54-211-31,-26 52 0,0-53-1,0 1 1,0-54-16,0 1 15,0 52 1,0-26 0,0 0-1,0-27 1,0 1 0,-26-1-1,-1-26 1,1 0 15,-1 27-15,1-27-1,0 0 17,-1 0-17</inkml:trace>
  <inkml:trace contextRef="#ctx0" brushRef="#br0" timeOffset="-198923.1">31565 11880 0,'0'-27'312</inkml:trace>
  <inkml:trace contextRef="#ctx0" brushRef="#br0" timeOffset="-197492.28">31565 11853 0,'0'27'500,"0"-1"-328,0 1-141,0-1 16,0 1-32,26-27 17,1-27 233,-1 27-249,-26-26 0,0-1 30</inkml:trace>
  <inkml:trace contextRef="#ctx0" brushRef="#br0" timeOffset="-195065.76">31644 12330 0,'0'26'109,"0"0"-46,27-26-32,-1 0-16,1 0 1,-1 0 0,-52 0 140,-1 0-125,27 27 0,0-1-15,-26-26 109,26-26-94,-27 26-15,54 0 703,-1 0-704,1 0 17,-1 0-32,1 0 31</inkml:trace>
  <inkml:trace contextRef="#ctx0" brushRef="#br0" timeOffset="-191183.34">25109 11165 0,'0'0'0,"-26"0"16,-1 0-1,1 0 1,-1 0 0,1 0-16,-1 0 15,1 0-15,-80 0 32,53 0-17,27 0 1,-1 0-1,1 0-15,-1 0 47,-26 27-31,27-1 0,-1 1-1,-25-1 1,25 27-1,-26 0 1,0 0 0,53 0-1,-26-53-15,-1 53 16,1 0 0,26 0 15,-27 0-31,27 26 31,-26 0-15,26-26-1,0 0 1,0-26 0,0 26-1,0-1 1,0-25-1,0 52 1,0-26 0,0-26-1,26 26 1,27-1 0,0 1-1,27-26 16,-27-1-15,-1 1 0,28-1-1,-27 1 1,53-1 0,-27-26-1,-26 0 1,26 0-1,-26 0 1,-26 0 0,-1 0-1,1 0 1,25 0 15,-25 0 0,-27-26-15,26-1 0,-26 1-1,27-1 1,-1-26 0,-26 27-16,0-27 15,27 27 1,-27-54-1,0 27 1,0 0 0,0 0-1,0-52 1,0 52 0,0 0 15,0-27-16,0 54 1,0-27 0,0 0-1,0 27 1,0-27 0,0 26-1,-27-26 1,1 27-1,26-27 1,-27 53 0,27-53-1,-26 27 1,-1 26 0,27-53-1,-26 26 1,0 1 31,26-1-16,-27 27-15,1 0 15</inkml:trace>
  <inkml:trace contextRef="#ctx0" brushRef="#br0" timeOffset="-188886.07">24818 12515 0,'0'26'125,"0"27"-110,0 0-15,0 26 16,0 54 0,0 26-1,0-107 1,27-25-1,-27 79 1,26 0 0,-26-80-1,0 0 17,26-26-17</inkml:trace>
  <inkml:trace contextRef="#ctx0" brushRef="#br0" timeOffset="-187643.67">24342 13467 0,'0'27'63,"0"26"-47,26-27-16,1 1 15,-1 25 1,27-25-16,0 52 15,-27 1 1,1-27 0,-1 0-1,1-27-15,-27 0 16,0 1 0,0-1-1,26-26 173,-26-26-173,0-1 1,0-25 0,27 25-16,-1-105 15,-26 79 1,27-106-1,-27 106 1,26 0 0,-26 27-1,0-1 1</inkml:trace>
  <inkml:trace contextRef="#ctx0" brushRef="#br0" timeOffset="-185660.86">25056 13705 0,'0'0'0,"-26"0"390,-1 0-374,1-26 0,-1 26-16,1 0 31,-1 0-16,1 0 1,0 0 15,-1 0 1,27 26-17,-26 27 1,26-26 15,-27-27-15,27 26-1,0 1 17,0-1-1,0 1 0,27-27-15,-1 0-16,27 0 15,26 0 1,-26 0 0,0 0-1,-26 0 16,-27-27-15,0 1 15,0-1-15,0 1 0,0-1 30,0 80 79,0-26-109,0-1 0,0 1-16,0-1 15,0 1 1,26-1 0</inkml:trace>
  <inkml:trace contextRef="#ctx0" brushRef="#br0" timeOffset="-181342.96">25162 13652 0,'26'0'141,"1"27"-125,-27-1-1,26-26 1,1 27 0,-1-1-16,-26 1 15,27-27 1,-27 26-1,0 1 1,0-1 31,0 1-31,0-1 15,0-52 94,0-1-125,0 1 15,0-1 1,0-26 0,26 0-1,-26 27 1,27-1 0,-1 1-1,-26 0 1,0-1 15,27 27 0</inkml:trace>
  <inkml:trace contextRef="#ctx0" brushRef="#br0" timeOffset="-161239.41">23918 15240 0,'-26'0'31,"0"0"16,-1 0 0,1 0 15,-1 0-46,27 26 15,-26 1-15,26-1-1,0 1 1,0-1-16,0 1 16,0-1-1,0 1 1,0-1-1,0 1 1,0 26 0,0-27-1,53-26 1,-53 26 0,53 1-1,-27-27 16,0 0 16,1 0-31,-27-27 0,0 1-1,0 0 16,26 26-31,-26-53 16,0 26 15,0 1-15,0-1 15,0 1-15,0-1 15,0 1 16,0-1 0,0 1-32,0-1 95</inkml:trace>
  <inkml:trace contextRef="#ctx0" brushRef="#br0" timeOffset="-159392.09">25268 15266 0,'0'-26'594,"0"0"-563,0-1-31,0 1 15,0-1 1,0 1 15,0-1 1,0 54 77,0 26-93,0-27-16,0 27 15,0-27-15,0 54 16,0-27-1,0 26 17,0-52-17</inkml:trace>
  <inkml:trace contextRef="#ctx0" brushRef="#br0" timeOffset="-158599.72">25506 15108 0,'0'0'0,"26"0"94,-26 26-79,0 1-15,0-1 16,27 27-16,-27-27 16,26 27-16,-26 0 15,27-26 1,-27 105 15,0-105-31,26-1 31</inkml:trace>
  <inkml:trace contextRef="#ctx0" brushRef="#br0" timeOffset="-157824.08">25294 15346 0,'27'0'78,"-1"-27"-78,1 27 16,26 0-1,0 0 1,-1 0 0,-25 0-1,-1 0 1</inkml:trace>
  <inkml:trace contextRef="#ctx0" brushRef="#br0" timeOffset="-156561.1">23813 16166 0,'0'-26'0,"0"52"141,0 0-141,0 1 15,0-1-15,0 1 16,0-1-16,0 1 16,0-1-16,0 1 15,0-1-15,0 27 16,0-26 15,0 25 16,0-25 62</inkml:trace>
  <inkml:trace contextRef="#ctx0" brushRef="#br0" timeOffset="-155498.79">25506 15981 0,'0'26'78,"0"1"-78,0 26 15,0-27-15,0 1 16,0-1-16,0 53 16,0-26-16,0-26 15,0-1-15,0 54 16,0-27 15,0-27-15,0 0 15</inkml:trace>
  <inkml:trace contextRef="#ctx0" brushRef="#br0" timeOffset="-154783.79">25691 16060 0,'0'27'47,"27"-27"-32,-27 26-15,0 27 32,0-27-17,0 1 1,0 26 0,0-27-1,0 1 32</inkml:trace>
  <inkml:trace contextRef="#ctx0" brushRef="#br0" timeOffset="-154149.52">25559 16272 0,'0'-27'110,"26"27"-79,27 0-15,-26 0-1,-1-26-15,1 26 16,-1 0 15,1 0-15</inkml:trace>
  <inkml:trace contextRef="#ctx0" brushRef="#br0" timeOffset="-152541.4">23627 17304 0,'0'-27'94,"0"1"-78,27 26-1,-27-27 1,106 1 15,-80-1 0,1 27 1,-27 27 15,0-1-32,0 1 1,0-1-16,0 27 31,0-26-31,0-1 16,0 27-1,0-27 1,-27 1 0,27 26-1,-26-27 1,-1-26-16,1 27 15,-1-27 17,27 26-17,27-26 142,-1 0-142,1 0-15,-1 0 16,1 0-1,-1 0-15,1 27 16,-1-27 15,0 0 1</inkml:trace>
  <inkml:trace contextRef="#ctx0" brushRef="#br0" timeOffset="-151185.97">25453 16933 0,'0'27'63,"0"-1"-63,0 1 15,0 79 1,27 52 15,-27-52 0,0-53 16,0-27-31,0 1 0</inkml:trace>
  <inkml:trace contextRef="#ctx0" brushRef="#br0" timeOffset="-150493.83">25718 16933 0,'0'53'93,"0"-26"-77,0 26-16,0-27 16,0 27-16,0 53 15,26-27 1,-26 1 0,27-28-1,-27-25 1,0-1 15,0 1-15</inkml:trace>
  <inkml:trace contextRef="#ctx0" brushRef="#br0" timeOffset="-149669.37">25453 17304 0,'0'-27'31,"0"1"1,27 26-17,-1 0 1,27 0-16,-27 0 15,80 0 17,-53 0-1</inkml:trace>
  <inkml:trace contextRef="#ctx0" brushRef="#br0" timeOffset="-147808.87">23813 14446 0,'0'27'110,"0"-1"-95,0 1 1,0 52 15,0-26-15,0-27 15,0 1-15,0-1 15,0 1-15,0-1-1,0 1 1,0-1 0,0 1-1,26-27 1,-26 26-1,27-26 1,-1 26 0,0-26 15,1 0 16</inkml:trace>
  <inkml:trace contextRef="#ctx0" brushRef="#br0" timeOffset="-145243.31">23813 13970 0,'-27'0'579,"1"0"-548,26 26 0,-27-26-15,27 53 15,0-26-15,27-27 234,-1 0-235,1 0 1,-1 0-1,1 0 17,-27-27 171,0 1-188,0-1 173</inkml:trace>
  <inkml:trace contextRef="#ctx0" brushRef="#br0" timeOffset="-140206.29">23469 15108 0,'53'0'281,"-27"0"-281,1 0 15,25 0-15,1 0 16,-26 0-16,26 0 16,-27-27-16,27 27 15,-26-26-15,-1 26 16,27 0 0,26-27 15,1 1 0,-54 26-31,1 0 16,26 0-1,-27 0 1,27-27 0,-27 27 15,54 0-16,-54 0 1,1 0 0,-1 0-1,27 0 1,0 0 0,0-26-1,0 26 1,0 0-1,-27 0 1,27 0 0,-26 0-1,25 0 1,-25 0 0,26 0-1,-27 0 16,27 0-15,-26 0 0,-1 0-1,27 0 1,0 0 0,0 0-1,0 0 1,26 0-1,-26 0 1,0 0 0,26 0-1,-52 0 1,26 0 0,0 0 15,0 0-31,-27 0 31,0 0-15,27 0-1,-26 0 1,26 0 0,-27 0-1,1 0 1,-1 0-1,27 0 1,-26 0 31</inkml:trace>
  <inkml:trace contextRef="#ctx0" brushRef="#br0" timeOffset="-135281.52">23707 18230 0,'0'0'0,"0"-27"15,0 1 16</inkml:trace>
  <inkml:trace contextRef="#ctx0" brushRef="#br0" timeOffset="-134262.25">23707 18706 0,'0'26'16</inkml:trace>
  <inkml:trace contextRef="#ctx0" brushRef="#br0" timeOffset="-133656.85">23707 18971 0</inkml:trace>
  <inkml:trace contextRef="#ctx0" brushRef="#br0" timeOffset="-131008.35">23760 19341 0,'-27'0'125,"1"0"-94,-1 0-31,1 0 31,-1 0 0,1 0-15,0 0 0,-1 27 15,27-1-15,-26-26-16,26 26 15,-27 1 16,1-27 1,26 26-17,0 1 1,0-1 0,26-26 15,1 27-16,26-27 1,-27 0 0,0 0-1,27 0 1,-26 0 0,-1 0 30,-26-27-14,0 1-1,0-1-15,0 1-1,0-1 16,0 1 16,27 26 188,-1 0-220,1 0 1,-27 26-16,26 1 16,1-1-1,-27 1 1,0-1-16,26-26 15,-26 27 1,0-1-16,0 1 31,0 52 1,0-53-17,0 1 1,-53 26-1,27-53 1,-27 53 0,0-53-1,26 0 1,-26 26 15,27-26-31,-27 0 31,27 0 1,-1 0-1</inkml:trace>
  <inkml:trace contextRef="#ctx0" brushRef="#br0" timeOffset="-129294.14">25612 19262 0,'-27'0'16,"27"26"109,0 1-109,0-1-16,0 1 15,0 105 17,0-79 14,0-27-46,0 1 32,0-1-17,0 1 48</inkml:trace>
  <inkml:trace contextRef="#ctx0" brushRef="#br0" timeOffset="-128398.55">25744 19182 0,'27'0'78,"-27"27"-78,0-1 16,0 1-1,26-27 1,-26 26-1,0 1 1,0-1 0,0 1-1,26-1 1,-26 0-16,0 1 16,0-1-1,0 1 32,0-1-31,0 1-1</inkml:trace>
  <inkml:trace contextRef="#ctx0" brushRef="#br0" timeOffset="-127633.39">25585 19553 0,'0'-27'79,"0"1"-64,53-1 16,0 27-31,0 0 16,-26 0 0,-1 0-1,27-26 1,-27 26 0,1 0-1,-1 0 16</inkml:trace>
  <inkml:trace contextRef="#ctx0" brushRef="#br0" timeOffset="-126882.43">25638 18018 0</inkml:trace>
  <inkml:trace contextRef="#ctx0" brushRef="#br0" timeOffset="-126141.03">25585 18415 0</inkml:trace>
  <inkml:trace contextRef="#ctx0" brushRef="#br0" timeOffset="-125573.52">25612 18759 0</inkml:trace>
  <inkml:trace contextRef="#ctx0" brushRef="#br0" timeOffset="-117274.18">24183 15187 0,'-26'0'16,"26"-26"15,-27 26 16,1 0-16,-1 0 16,1 0-31,-1 0-1,1 0 1,-1 0 0,1 0-1,-1 0 1,1 0 15,0 0-15,-1 0-1,1 0 1,-1 0 0,1 0 46,26 26-31,-27-26-15,27 27 0,0-1-1,-53 0 1,53 1-1,-26 26-15,-1-27 32,27 1-17,0-1 1,-26 1 0,0-27-16,26 26 15,-27 27 1,27-26-1,0 25 1,-26-25 0,26 52-1,0-52 1,0-1 0,-27 1 15,27 26-16,0-27 1,-26 27 0,26 0-1,0 0 1,0 0 0,0 0-1,0-27-15,0 53 16,-27 1-1,27-27 1,0 26 0,0-26-1,0 0 1,-26 26 0,26 27 15,0-26-16,0 52 1,0 0 0,0 0-1,0 54 1,0-160 0,0 53-1,0-52 235,0-1-234,0 1-16,0 26 15,0-27-15,0 27 16,0 79 0,0-26-1,0-26-15,0 78 16,0-25 0,0-1-1,0-79 1,0 26 15,0 1-15,0-28-1,0-25 1,0-1 0,0 1-1,0 26 1,0-27-1,0 1 1,0-1 0,0 1-1,0-1 1,0 1 0,0 25-1,0-25 16,-27 26-15,27-27 0,0 27-1,-26-26 1,26-1 15,0 1-15,0-1 15,0 1 16,0-1-16,0 0 0,0 1-15,0-1 0,0 1 15,0-1 0,0 1-15,0-1-1,0 27 1,-27 0 0,27-27-16,0 27 15,0-26 1,0-1 0,0 1-1,0-1 32,27 1 234,26-27-265,-27 26 0,-26 1-16,53-27 15,-26 0-15,-1 0 16,53 52-1,-26-52 1,-26 27-16,-1-27 16,27 26-1,0 1 1,-26-27 0,-1 0 15,0 0-16,1 0 17,-1 0-17,-26 26 1,27-26 0,-1 0 46,1 0 1,-1 0-48,-26-26 1,27-1-1,-27 1-15,0-1 16,26 1 0,1-27-16,-27 0 15,26-53 1,1 1 0,-27-1-1,0-27 1,0-78-1,0 52 1,0 0 0,26 27-1,-26-53 1,0-80 15,26 159-31,1-211 16,26 26-1,-27 53 1,-26 158 0,0 27-1,0 27 1,0-1 218,0 1-234,27 26 16,-27-53-16,0 0 16,0-185 15,0-212 16,0 371-47,0-106 31,0 26 16,-27 0-16,27 53-15,0 80-1,0-27 1,0 27 0,0-1-1,-26 1 16,26-1-31,-27 1 32,27-1-1,0 1-31,-26-1 31,26 1-15,-27 26-1,27-27 1,-26 27 15,26-26-15,-26-1 0,-1 1-1,1 26 16,26-26-31,-27 26 16,27-27 0,-26 1-1,-1 26 1,1-27 15</inkml:trace>
  <inkml:trace contextRef="#ctx0" brushRef="#br0" timeOffset="-114517.34">23310 15822 0,'0'27'125,"53"-27"-93,-27 0-17,27 0-15,-26 0 16,52 0-1,0 0 1,1 26 0,-1-26-1,1 0 1,25 0 0,1 0-1,-79 0 1,26 0 15,0 0-15,-1 0-1,-25 0-15,52 0 16,-52 0 0,26 0-1,0 0 1,52-26-1,-52 26 1,0 0 0,0 0-1,0 0 1,0 0 0,-27 0-1,80-27 16,-26 27-15,-1 0 0,0 0-1,1 0 1,-1-26 0,27 26-1,-53 0 1,53-27-1,-27 27 1,27-26 0,26-1-1,-79 27 1,27 0 0,-28 0-1,1 0 16,27 0-15,-1 0 0,-52-26-1,25 26 1,-25 0 0,-1-27-1,1 27 1,-1 0 15,1 0 32</inkml:trace>
  <inkml:trace contextRef="#ctx0" brushRef="#br0" timeOffset="-112680.39">22940 16695 0,'26'0'188,"0"0"-173,1 0-15,-1 0 16,1 0 0,26 0-1,-27 0-15,1 0 16,78 0-1,-25 0 1,-27 0 0,53 0-1,-27 0 1,0 0 0,27 0 15,-53 0-16,26 0 1,-26 0 0,27 0-1,26 0 1,-27 0 0,27 0-1,-53 0 1,26 0-1,-26 0 1,79 0 0,-52 0-1,26 0 1,-1 0 0,-25 0-1,-1 0 1,27 0 15,-53 0-15,53 0-1,-53 0 1,52 0 0,28-26-1,-80 26 1,26-27-1,-26 27 1,0-26 0,0 26-1,-27 0 1,1 0 0,-1 0-1,27-27 16,-26 27 1,-1 0-32,0 0 15,1 0 1,-1 0 0,1 0 15</inkml:trace>
  <inkml:trace contextRef="#ctx0" brushRef="#br0" timeOffset="-111475.59">22887 18071 0,'26'0'62,"1"0"-46,52-53 0,27 0-1,26 0 1,80 0-1,-133 27-15,106-1 16,0 1 0,54 0-1,-28-1 1,1 1 0,105 26 15,-131 0-16,-28 0 1,1 0 0,-27 0-1,27 0 1,79 0 0,-79 0-1,-27 0 1,-26 0-1,0 0 1,-53 0-16,26 0 16,-26 0-1,27 26 1,-27-26 0,-27 0 15,0 0-16,1 0 1</inkml:trace>
  <inkml:trace contextRef="#ctx0" brushRef="#br0" timeOffset="-109800.97">22781 20294 0,'26'0'109,"1"0"-93,-1 0-16,1-27 16,26 27-1,26-26 1,-26 26 0,26-27-1,27 27 1,-27-26-1,27 26 1,-53-27-16,53 27 16,0 0-1,-27-26 1,27 26 0,53-53-1,105 53 16,-78 0-15,-28-53 0,-52 53-1,26-27 1,80 27 0,-53-26-1,-27 26 1,0 0-1,-26 0 1,0 0 0,26-26-1,1 26 1,-27 0 0,26-27 15,-26 27-31,79 0 31,-79-26-15,-27 26-1,-52 0 1,25 0 0,-25-27-1,-1 27 1,1 0-1,-1 0 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2-01T14:15:18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16986 5345 0,'0'-27'172,"27"27"-157,26 0 1,-27-26-16,27 26 16,0 0-16,53-27 15,-27 27-15,1 0 16,25 0-16,28 0 15,52 0 1,397 80 15,-132-54 1,26-26-1,-397 0-16,1 0 1,79 0 0,-54 0-1,28 0 1,-27 0 0,52 0-1,-78 0 1,26 0-1,-54 0 1,1 0 0,-26 0-1,-1 0 1,1 0 0,-1 0-1</inkml:trace>
  <inkml:trace contextRef="#ctx0" brushRef="#br0" timeOffset="4198.82">7012 5212 0,'0'-26'156,"53"26"-109,-1 0-47,1 0 0,0 0 16,80 26-1,-54 1-15,159-1 31,0 54-15,27 25 0,-27-78-1,-53 26 1,80-53 0,-107 53-1,-25-27 1,-1-26-1,0 27 1,27-27 0,53 0-1,-80 0 1,0 26 0,-26 1-1,26-27 1,80 26 15,-53-26-15,-27 0-1,-52 0 1,25 0 0,-52 0-1,80 0 1,-81 0-1,54 0 1,-26 0 0,52-26-1,-26-1 1,26 1 0,-53-1-1,-26 1 16,27-1-15,-1 1 0,1-1-1,-28 1 1,28 26 0,-1 0-1,-26 0 1,53-27-1,-27 1 1,-26 26 0,27 0-1,-27 0 1,-1 0 0,28 0-1,-1 0 1,-26 0 15,26 0-15,-26 0-1,-26 0 1,26 0 0,-27-26 15,1 26-16,-1 0 1,1 0 0,-27-27 15,26 1-15,-26-1-1,27 1 1,-1-1-1,-26 1 17,26 26-32,-26-27 15,0-26 1,27 27 0,-27-27-1,0 0 1,0-26-1,0 26 1,0 0 0,0-27-1,-27 28 1,27-1-16,-26 0 16,0 0 15,-27 0-31,26-26 31,-26 26-15,-53 0-1,-52-80 1,-1 54 0,0 0-1,-53-27 1,-52-26-1,-186-27 1,80 53 0,-27 53-1,0 0 1,0 0 0,27 27-1,184-1 1,-131 27-1,79 0 1,-27 0 0,27 0-1,26 27 1,54 26 0,-28-53-1,54 53 1,53-53-1,-1 79 1,1-53 0,-53 1-1,52 26 1,1-53 0,26 53 15,-53 0-16,27-27-15,0 1 32,52-1-17,-26 0 1,27 1 0,-27-1 15,26-26-16,27 27 1,-26-1 0,-1 1-1,1-1 1,-1-26-16,27 27 16,-26-1-1,0 1 1,-1-1 15,1 1-15,-1 25-1,1 1 1,26 0 0,-27 0-1,27-26 1,0 26-1,0 52 1,0-78 0,0-1-1,0 27 1,0-26 0,0-1-1,0 27 1,0-27-1,0 1 17,0 26-17,27 0 1,-1-27 0,27 80-1,0-79 1,-27 25-1,27-25 1,-26 26 0,-1-27-1,27-26-15,-26 53 16,-1-53 0,-26 27-1,53-27 1</inkml:trace>
  <inkml:trace contextRef="#ctx0" brushRef="#br0" timeOffset="159923.34">17039 9022 0,'27'0'407,"-1"0"-407,1 0 15,-1 0-15,27 0 16,26 0 15,-26 0-15,53 0 15,-53 0-15,0 0-1,-27 0 1,1-26 0,26 26-16,-27 0 15,27 0 1,-26 0-1,-1 0 1,27 0 0,0 0-1,0 0 1,-27 0 0,27 0 15,-26 0-16,26 0 1,-27 0 0,1 0-1,25 0 1,-25 0 0,26 0-1,0 0 1,0 0-1,0 0 1,0 26 0,-1-26-1,-25 0 251,26 0-250,0 0-16,-27 0 15,27 0-15,0 0 16,0 0-16,26 0 15,54 0 1,25 0 0,1 0-1,0 0 1,-27 0 0,27 0-1,-133 0 1,27 27-1,-26-27 235,52 0-234,0 0-16,-26 0 16,27 0-16,105-27 15,27 27 1,79 0 0,158 0-1,-237 0 1,-159 0 15,0 0-15,-27 0 218,1 0-218,-1 0-16,27 0 15,0 0-15,0 0 16,0 0-16,0 0 16,26 0-16,27 0 15,26 0 1,186 0 15,-212 0 0,-80 0 188,1 0-203,-1 0-16,27 0 15,-26 0 1,25 0-16,1 0 0,0 0 16,80 0-1,-81 0 1,107 0-1,-106 27 1,27-1 0,-28-26-1,1 0 1,27 0 0,-54 0-1,1 0 1,-1 0-1,27 0 1,-27 0 0,54 0-1,-54 0 1,1 0 0,-1 0-1,27 0 16,-26 0-15,-1 0 15,1 0 1,-1 0-17,0 0 1,1 0-1,-1 0 1,1 0 0,-1 0-1,1 0 17,-1 0-1,1 0-16,-1 0 32,1 0-15,-1 0-1,0 0 16,1 0-32</inkml:trace>
  <inkml:trace contextRef="#ctx0" brushRef="#br0" timeOffset="169961.19">17145 10107 0,'27'-26'469,"-1"26"-453,-26-27-1,27 27-15,-1-26 16,0 26 15,-26-27-15,0 1-1,27 26 1,-27-27 0,0 1 15,26 26-31,-26-53 31,27 26-15,-27 1-1,0 0 1,0-1 0,0 1-1,0-1 1,0-26-1,0 0 1,0 27 0,0-1-1,0 1 1,0 0 0,0-1 15,0 1-16,-27 26-15,1-27 32,-1 27-17,1-26 1,-53-1 0,26 27-1,0 0 1,0-26-1,0 26 1,0-27 0,0 27-1,27 0 1,-1 0 0,1 0-1,-1 0 1,1 0 93,-1 0-109,1 0 31,26 27-31,0-1 16,-27 1 0,1-1-16,26 1 15,0 26 1,0-1 0,0 1-1,0 0 16,0-26-15,0 26 0,26-27-1,1 1 1,-27 25 0,26 1-1,-26-26 1,27 26-1,-1-27 1,-26 1 0,27-1-1,-27 1 1,26-1 0,1 1-1,-1-27 16,1 26-15,25 0 0,-52 1-1,27-27 1,-1 26 0,-26 1-1,27-27 1,-1 26-1,1 1 17,-1-27-17,1 0 17,-1 0-17,1 0 1</inkml:trace>
  <inkml:trace contextRef="#ctx0" brushRef="#br0" timeOffset="174263.93">23892 9393 0,'-26'0'31,"26"-27"0,-27 27 32,27-26 15,-26 26-63,-1 0 32,1 0-31,-1 0 0,1 0 15,-1 0 0,1 0-15,-1 0-1,1 0 17,0 0-1,-1 0-31,1 0 31,-1 0 16,1 0 0,-1 0-16,27 26 0,-26-26 1,26 27-1,0-1 16,-27 1-32,27-1 1,0 1 0,0-1-1,0 0 1,0 1-1,0-1 1,0 27 0,0-26-1,0-1 1,0 1 0,0-1-1,0 1 1,0-1-1,0 0 1,0 1 0,0-1-1,0 1 1,0-1 0,0 1-1,0-1 1,0 1 15,27 26-15,-27-27-1,26 1 1,1-27 0,-27 26-1,0 0-15,26-26 16,1 27-1,-1-1 17,1-26-17,-1 0 1,-26 27 0,26-27-16,1 0 31,-1 0 0,1 0-15,-1 0 15,1 0 0,-1 0-15,-26-27-1,27 27 1,-27-26 0,26 26-16,-26-27 31,0 1-15,27 26-16,-27-26 46,26 26-30,-26-27 0,26 27-1,-26-26 1,0-1 0,0 1-1,27-1 16,-27 1-15,0-1-16,0 1 31,0-1-15,0 1 0,0-1-16,0 1 15,0 0 1,0-1-1,0-26 17,0 27-17,0-1 1,0 1 0,0-1 15,0 1 0,0-1 94,0 1-109,0 0 31,0-1 15,0 1-15,0-1 15,0 1-46</inkml:trace>
  <inkml:trace contextRef="#ctx0" brushRef="#br0" timeOffset="182382.83">25294 9366 0,'-26'0'94,"-1"0"-78,1 0 15,-1 0-31,1 0 31,26 27-31,-26-1 16,-1 1 0,-26 26-1,27-27-15,-27 53 31,0 1-15,26-1 0,1-26-1,0 0 1,26 0 0,0-27-1,0 1 1,0-1-1,0 1 1,26-1 0,0-26-16,27 27 15,27 26 1,-1-1 0,0-25 15,1-1-16,-1 1 1,-52-1 0,26-26-1,-27 0 1,-26 27 0,27-1-1,25-26 1,-25 0 15,-1 0 0,1 0 16</inkml:trace>
  <inkml:trace contextRef="#ctx0" brushRef="#br0" timeOffset="183369.83">25691 9499 0,'0'26'93,"0"0"-77,0 1 0,0-1-16,0 1 15,0 52 1,0 27 0,0-27-1,0-26 1,0 0 15,0 0-15,0-26-16,0-1 31,0 1-15,0-1-1,0 0 1,0 1-1</inkml:trace>
  <inkml:trace contextRef="#ctx0" brushRef="#br0" timeOffset="184240.61">25982 10107 0,'0'27'78,"0"-1"-62,-26 0 15,26 1-31,-27-1 16,27 1 0,0-1-1,-26 1 1,-1-27 15,27 26-31,0 1 78</inkml:trace>
  <inkml:trace contextRef="#ctx0" brushRef="#br0" timeOffset="185304.73">26220 9604 0,'0'27'110,"27"-1"-95,-27 27 1,26-26-16,-26-1 15,0 1 1,0-1 0,0 27-1,0-27 1,27 1 0,-27-1-1,0 1 1,0-1-1,0 1 17,0 26-17,0-27 1</inkml:trace>
  <inkml:trace contextRef="#ctx0" brushRef="#br0" timeOffset="186207.25">26564 9419 0,'0'0'16,"0"27"62,0-1-62,0 1-1,0-1-15,0 27 16,0-27-16,0 54 31,0 26-15,0-54-16,0 54 15,0-53 1,0 0 0,27 0-1,-27-26 1,26 25-1,-26-25 1,0-1 31</inkml:trace>
  <inkml:trace contextRef="#ctx0" brushRef="#br0" timeOffset="187417.75">26802 8969 0,'27'0'109,"-1"0"-93,1 0-16,-1 27 15,1-27-15,26 0 16,-53 53-16,53-53 15,-53 53-15,79 0 16,0 132 15,1 53 1,-27-159-17,-53 54 1,26-54 15,-26 27-15,0-27-1,0 1 1,0-1 0,0-26-1,0-27-15,0 27 16,0-26-1,-26-1 1,26 1 0,0-1-1</inkml:trace>
  <inkml:trace contextRef="#ctx0" brushRef="#br0" timeOffset="198610.57">12674 10425 0,'-27'0'172,"1"0"-140,-1 0-32,1 0 15,-1 0 1,1 0 15,-53 0 0,26 0 1,26 0-17,1 0 1,-1 0-1,1 0 17,-1 0-32,27 26 15,-26-26 63,26 27-31,-27-27-31,27 26 78,0 0-63,-26-26-15,26 27-16,0-1 15,-26-26 1,26 27-1,0-1 1,0 1 0,0-1 15,0 1 0,0-1 0,0 1 1,0-1-32,0 0 31,0 1-15,0-1 15,0 1-31,0-1 31,0 1-15,0-1-1,0 1 1,0-1 0,0 1-1,26-27 1,-26 26-1,0 0 1,26 1 15,-26-1 1,27-26-17,-27 27 16,0-1-15,26-26 15,1 0-15,-27 27 0,26-27-1,1 0 1,-1 0 15,1 0-15,-1 0 15,1 26-15,-1-26 15,0 0-31,1 0 31,-1 0-15,1 0-16,-1 0 15,1 0 1,-1 0 15,1 0-15,-1 0 15,1 0 0,-1 0 16,1-26 47,-1 26-78,-26-27-1,26 1 1,1-1 15,-27 1-15,53 26-1,-53-53 1,0 27 15,26 26-15,-26-27-16,0-26 31,0 27-15,0-1-1,0-26 1,27 27 0,-27-1-1,0-25 1,0 25-1,0 1 1,0-1 0,0 1-1,0-1 1,0 1 0,0-27-1,0 26 16,0 1-15,0 0 15,0-1-15,-27 27 15,27-26-15,0-1 15,-26 27-15,26-26-1,-27 26 1,27-27 0,-26 27 15,26-26-31,-27 26 47,27-27-32,-26 27 1,0 0 0,-1-26 15,1 26-16,-1 0 17,1 0-17</inkml:trace>
  <inkml:trace contextRef="#ctx0" brushRef="#br0" timeOffset="203028.73">12727 10345 0,'-27'0'297,"1"0"-266,26 27-15,-27-27 0,1 0 15,-1 0-16,1 0 1,26 26 0,-27-26-1,1 0 32,-1 0 0</inkml:trace>
  <inkml:trace contextRef="#ctx0" brushRef="#br0" timeOffset="211566.58">19712 11245 0,'26'0'422,"1"0"-406,-1 0-1,0 0 1,1 0 15,-27-27 1,26 1-17,-26-27 1,27 26-1,-27-25 1,0-28 0,0 54-1,0-1 1,0-26 0,0 0-1,0 1 1,-27-1 15,27 0-15,-26 0-1,26 26 1,0 1 0,-27-1-16,27 1 15,-26 0 16,0-1-15,-1 1 47,1 26-48,-1 0 16,1 0 32,-1 0-32,1 0-15,-1 0-1,1 0 17,-1 0-17,1 0 1,-1 0 0,1 0 93,0 0 0,-1 0-46,27 26-48,-26-26 1,26 27 0,-27-27-1,27 26 1,-26-26 15,26 26-15,0 1 15,0-1-31,-27-26 16,1 0-1,26 27 1,0-1 0,-27 1 15,27-1-16,0 1 17,-26-27-17,26 26 1,0 1 0,0-1-1,0 0 1,0 1 15,0-1-31,0 1 31,0-1-15,0 1 0,0-1-1,0 1 1,0-1-16,0 1 31,0-1-15,0 0-1,0 1 17,0-1 14,0 1-14,0-1-17,26-26 1,1 27 15,-1-27-15,-26 26 15,27-26-15,-27 27-1,26-27 1,-26 26 0,27-26-1,-27 27 1,53-27-1,-27 0 1,-26 26 0,26-26-1,1 0 1,-1 0 0,-26 27 15,27-27-31,-1 0 47,1 0 15,-1 0-46,1 0 15,-1 0 16,1 0-16,-1 0-15,1 0 62</inkml:trace>
  <inkml:trace contextRef="#ctx0" brushRef="#br0" timeOffset="-214179.19">13732 12435 0,'0'27'359,"-26"-27"-359,-1 0 16,1 0-16,-1 0 15,1 0-15,-27 0 16,0 0-16,26 0 16,-25 0-16,-54 0 15,-159 0 17,27 0-1,106 0 16,79 0-32,0 0-15,26 0 16,-52 0 0,26 0-1,-26 0 1,-1 0-1,-25 0 1,52 0 0,26 0-1,-26 0 1,0 0 0,0-27 15,0 27-16,27 0 1,0 0 0,-1 0-1,1 0 1,-1 0 0,1 0-1,-1 0 1,1 0-1,-1 0 1,1 0 0,-1 0-1,1 0 32,0 0-31,-1-26 15,1 26-15,-1 0-1,1 0 17,-1 0 30,1 0-15,-1 0 47,1 0-1</inkml:trace>
  <inkml:trace contextRef="#ctx0" brushRef="#br0" timeOffset="-210182.36">11536 12356 0,'0'-26'15,"0"52"282,0 0-281,0 1-1,0-1 17,0 1 46,0-1-16,0 1-46,0-1 31,0 1 15</inkml:trace>
  <inkml:trace contextRef="#ctx0" brushRef="#br0" timeOffset="-208198.56">12647 12250 0,'0'27'94,"0"-1"-78,0 1-1,0-1 1,0 27 15,-26 26 1,26-52-1,0-1-16,0 1 48,0-1-32</inkml:trace>
  <inkml:trace contextRef="#ctx0" brushRef="#br0" timeOffset="-204347.6">13679 12197 0,'0'27'156,"0"-1"-140,0 1-1,0-1 1,0 1-16,0-1 16,0 0-16,0 1 15,0-1 1,0 1 0,0-1-16,0 1 31</inkml:trace>
  <inkml:trace contextRef="#ctx0" brushRef="#br0" timeOffset="-182864.28">13626 12330 0,'27'0'16</inkml:trace>
  <inkml:trace contextRef="#ctx0" brushRef="#br0" timeOffset="-168508.26">16537 12462 0,'26'0'375,"1"0"-359,-1 0-1,0 0-15,1 0 16,-1 0 0,1 0-16,-1 0 15,1 0-15,-1-27 16,54 27 15,-28-53 16,-25 53-47,-1 0 16,1 0-1,-1 0 1,1 0 0,-1-26-1,1 26-15,-1 0 16,27 0-1,-26 0 1,-1 0 0,0-26-1,1 26 1,-1 0 15,1 0-15,-1 0 31,1 0 296,-1 0-327,1 0 0,-1 0-1,1 26-15,-1-26 16,27 26 0,-27-26-1,27 0 1,-26 0 15,-1 0-15,1 0-16,-1 0 15,1 0 1,-1 0 0,1 0-1,25 0 16,-25 0 1,-1 0 15,1 0 62,-1 0-78,1 0 32,-1 0-32,1 0-15,-1 0-1,1 0 1,-1 0-1,27 0 1,-27 0 0,1-26-1,26 26 1,-27 0 0,1 0-16,26 0 15,-27 0 1,27 0-1,-27 0 1,1 0 0,-1 0-1,27 0 1,-26 0 0,-1 0 15,1 0-16,-1 0 1,1 0 0,-1 0-16,0 0 15,27 0 1,0 0 0,-26 0-1,26 0 1,0 0-1,0 0 1,-1 0 0,1 0-1,0 0 1,-26 0 15,52 0-31,-26 0 31,0 0-15,26 0 0,-26 0-1,27 0 1,-1 0 0,-26 0-1,0 26 1,26-26-1,-26 0 1,26 0 0,-26 0-1,27 0 1,-27 0 0,0 0 15,0 0-31,52 0 31,-52 0-15,0 0-1,0 0 1,0 0 0,53 0-1,-53 0 1,26 0-1,-26 0 1,26 0 0,-52 0-1,26 0 1,-27 0 0,1 0 15</inkml:trace>
  <inkml:trace contextRef="#ctx0" brushRef="#br0" timeOffset="-167254.12">22675 11245 0,'-27'0'125,"27"26"-93,0 1-32,-26-1 15,-27 80 16,27-27-15,26-26 0,-27 0-1,-26 0 1,27 53 0,-1-27-1,1-26 1,-1-26-1,27-1 1,0 1 0,-26-27-16,26 26 31</inkml:trace>
  <inkml:trace contextRef="#ctx0" brushRef="#br0" timeOffset="-166013.74">22622 11112 0,'26'0'93,"1"0"-61,-27 27-1,26-1-31,-26 1 16,27-27-16,-27 26 15,26 1-15,1 26 16,-1 0 15,1 26-15,-1-26-1,-26-27 1,27 27 0,-1-26-1,-26-1 1,27 1-16,-27-1 47,0 1-32,0-1 17,26 1-17,-26-1 1,0 0 15,0 27-15,26-26-1,-26 26 1,27 0 0,-27 26-1,26-26 1,1 0-1,-27-27 1,0 1-16,26-1 31,-26 1 32</inkml:trace>
  <inkml:trace contextRef="#ctx0" brushRef="#br0" timeOffset="-164459.58">22384 11615 0,'0'-26'94,"26"26"-78,1 0-16,26 0 15,0 0 1,0 0 0,-27 0-1,0 0 1,1 0-1,-1 0 17,1 0 124,-1 0 16,1 0-110,-1 0 1,1 0 31,-1 0-48,1 0 48</inkml:trace>
  <inkml:trace contextRef="#ctx0" brushRef="#br0" timeOffset="-162044.9">23548 11456 0,'0'-26'16,"0"0"0,0-1 15,-26 27 31,-1 0-46,1 0 0,-1 0-1,1 0 1,-1 0-1,1 0 1,-1 0 15,27 27-31,-26-1 16,26 0 0,-27 1-16,27-1 15,-26 1 1,26-1-1,0 27 1,-26-26 0,26 26-1,-27 0 1,27-27 0,0 0-1,0 1 16,0-1-15,0 1 15,27 26-15,-1-27 0,0-26-1,-26 27 1,53-27-1,-26 26-15,-1 1 16,27-27 0,0 0-1,-26 26 1,-1-26 0,27 0-1,-27 0 1,1 0-1,-1 0 1,1 0 0,-1 0-1,27 0 1,-26 0 0,-1 0 15,1 0-16,-27-26 1,26 26-16,-26-27 16,0 1-1,26-1 1,-26 1 0,0-1 15,27 27-16,-27-26 1,0-1 0,26 27-1,-26-26 1,0-1 15,0 1-15,0 0-1,0-1 17,0 1-17,0-1 1,0 1 15,0-1-15,0 1 15,0-1-15,0 1-1,-26-1 1,26 1 0,-27-1-1,1 1 16,0 0-15,26-1 0,-27 1-1,27-1 17,-26 27-32,26-26 31,-27 26-16,1 0 1,26-27 0,0 1-1,-27 26 1,27-27 15,-26 27-31,-1 0 31,1 0-15,-1 0 15,1 0 1,0 0-1,-1 0-16,1 0 1,-1 0 31,1 0 47,26 27-32,0-1-46</inkml:trace>
  <inkml:trace contextRef="#ctx0" brushRef="#br0" timeOffset="-158346.21">22860 12488 0,'0'27'265,"0"-1"-249,0 1-16,0-1 16,0 1-1,0-1-15,0 27 32,0 0-17,0-27 1,0 27 15,0-26-15,0 26-1,0-27 1,0 1 0,0-1 15,0 1 0,0-1 16,0 0-16,0 1 0,0-1-15,0 1 0,0-1-1,0 1 1,0-1 0,0 1 15,0-54 94,0 1-125</inkml:trace>
  <inkml:trace contextRef="#ctx0" brushRef="#br0" timeOffset="-156909.75">22913 12515 0,'27'0'156,"-1"0"-140,0 0-16,1 0 15,-1 26 1,1-26-1,-27 27-15,26-27 16,1 26 0,-1-26-1,-26 27-15,27-1 16,-1 1 0,-26 25-1,27-25 1,-1-1 15,-26 54-15,0-54-1,0 1-15,0-1 16,0 1 0,0-1-1,0 1 1,0-1-1,0 27 1,0 0 0,0-27-1,-26 1 1,-1-1 0,27 1 30,-26-1-30,-1-26 31,1 0-31,-27 0-1,26 0 1,1 0-1,-1 0 1,1 0 0,0 0-1,-1 0 95,1 0-48,-1 0-31</inkml:trace>
  <inkml:trace contextRef="#ctx0" brushRef="#br0" timeOffset="-155019.6">23839 12515 0,'0'0'0,"-26"0"47,-1 0-15,27 53-17,-26-53 1,-1 0-16,27 26 15,0 27 1,-26-26 0,26-1-1,0 0 17,0 1-32,0-1 15,0 1 16,0 26-15,0-27 0,0 27-1,0-26 1,0-1-16,26-26 16,1 27-16,-27 25 15,26-52 1,27 53-1,-53-26 1,27-27 0,25 26-1,-25-26 1,-1 0 0,1 0-1,-1 0 16,1 0-15,-1 0 0,1 0 15,-1-26-15,-26-1-1,27 1 1,-27-1-1,26 27 1,-26-26 0,0 0-1,0-1 1,0-26 15,0 27-31,0-27 16,0 26 15,0 1-15,0-1-1,0 1 1,0-1 0,0 1-1,0 0 1,0-1-1,-26 1 1,26-1 0,-27 27 15,27-26-31,-26-1 16,-1 27 15,27-26-16,-26 26 17,26-27-17,-27 27 1,1 0 15,-1 0-15,27-26-1,-26 26 1,-1 0 31</inkml:trace>
  <inkml:trace contextRef="#ctx0" brushRef="#br0" timeOffset="-149544.31">11642 12700 0,'0'-26'32,"-27"26"233,1 0-218,-1 0 16,1 0-1,0 0-46,-1 0 62,1 0 16,-1 26 93,1-26-156,26 26 16,0 1-31,0-1 15,-27 1 0,27 26 1,0-27-17,0 1 17,0-1 14,-26-26-30,26 27 0,0-1-1,0 1 17,0-1-17,0 0 16,0 1 1,0-1-1,0 1 16,0-1-32,0 1 17,0-1-17,0 1 17,0-1-17,0 1 32,0-1 0,0 0-31,0 1-16,0-1 31,0 1 16,0-1 0,0 1-16,26-27 0,-26 26 0,27-26 1,-27 27-17,26-27 1,1 0 15,-27 26-15,26-26 15,1 27 0,-1-27-31,0 0 31,1 0-15,-1 0 15,1 0 1,-1 0 14,1 0 17,-1 0-16,-26-27-16,27 27-31,-27-26 47,26 26-31,-26-27-1,0 1 16,0-1-15,27 27 0,-27-26-1,0-1 17,0 1-17,0-1 1,26 1-1,-26 0 1,0-1 15,0 1-15,0-1 0,0 1 15,0-1-16,0 1 17,0-1-1,0 1 0,0-1 0,0 1-15,0 0 15,0-1-15,0 1 0,0-1-1,0 1 16,0-1-15,0 1 15,0-1 16,0 1-31,0-1 31,-26 1-16,26-1 0,-27 27 0,27-26 16</inkml:trace>
  <inkml:trace contextRef="#ctx0" brushRef="#br0" timeOffset="-147125.02">12436 13467 0,'-27'0'15,"1"0"79</inkml:trace>
  <inkml:trace contextRef="#ctx0" brushRef="#br0" timeOffset="-145453.6">11483 13732 0,'-26'0'109,"26"26"-93,0 1-1,0-1 1,0 1-16,0 26 0,0 0 31,0-1-15,0 1-1,0-26-15,0 26 16,0 0 15,0-27 16,26-26 141,1 0-188,-1 0 15,0 0-15,1 0 16,-1 0-16,54 0 15,-54 0 1,27 0 0,-26 0-1,-1 0 17</inkml:trace>
  <inkml:trace contextRef="#ctx0" brushRef="#br0" timeOffset="-143946.93">12621 13758 0,'0'-26'78,"-27"26"-46,1 0-17,-1 0 1,1 0 0,-1 0-1,1 0 1,0 0-1,-1 0 64,27 26-48,0 1 0,0-1-15,27 1-1,-1-27 1,27 26 0,-27 1-16,1-1 15,-1-26 1,1 27-1,-27-1 48,0 0-47,0 1 15,0-1-31,0 1 31,0-1-15,0 1-1,0-1 1,-27 1 0,1-1-1,-27 1 1,0-27-1,27 0 1,-1 0 0,1 0-1,-1 0 1,1 0 0,-1 0-1,1 0 63</inkml:trace>
  <inkml:trace contextRef="#ctx0" brushRef="#br0" timeOffset="-142420.81">13229 13970 0,'27'0'172,"-1"-26"-156,1 26-16,26 0 31,-27 0-31,27 0 16,-27 0-1,1 0 110</inkml:trace>
  <inkml:trace contextRef="#ctx0" brushRef="#br0" timeOffset="-141420.59">13600 13626 0,'0'26'140,"0"1"-124,0-1-1,26-26-15,-26 80 32,0-54-32,27 54 31,-27-54-15,0 27-1,0-27 16,0 27-15,0 0 0,0-26-1,0-1 1,0 1 0,0-1-1</inkml:trace>
  <inkml:trace contextRef="#ctx0" brushRef="#br0" timeOffset="-126611.08">27067 7488 0,'0'-27'31,"26"27"157,1 27-188,26-1 15,-53 1 1,26-27 0,1 26-1,-1 1-15,1-1 31,-27 0-15,26 1 0,-26-1 15,0 1-15,0-1 15,0 1 16,0-1 0,0-52 62,0-1-109,0 1 16,0-1-1,0 1-15,0-1 16,0 1-1,0 0 1,0-27 0,0 26-1,0 1 1,27 26 31,-27-27-47,26 27 47,1-26-32,-27-1 17,26 27-1,-26-26 453,26 26-421,-26-27-32</inkml:trace>
  <inkml:trace contextRef="#ctx0" brushRef="#br0" timeOffset="-124936.2">27755 7408 0,'0'27'156,"-27"-27"-156,1 0 16,26 26 0,-26-26-1,-1 0 1,1 27 15,-1 26 0,1-27-15,26 1 0,-27-27-1,1 26 1,26 0-1,0 1 32,0-1 0,26-26-31,1 0-1,-1 0 1,1 0 0,-1 0-1,1 0 1,-1 0 0,0 0 15,-26-26-16,0-1 1,0 1 0,0 0-1,27 26 1,-27-27 0,0 1 30,26 26 95,-26 26-141,0 1 16,0-1-1,0 0 1,27 1 0,-27-1-1,0 1 32,0-1 62</inkml:trace>
  <inkml:trace contextRef="#ctx0" brushRef="#br0" timeOffset="-123766.74">27914 7567 0,'26'0'110,"1"0"-63,-27 27-47,0-1 15,26-26 1,-26 26-16,0-78 172,0 25-157,0 1-15,0-1 16,0 1 0,0-1-16,0 1 15,0-1 1,27 27 15,-27-26-15,26-1-1,27 27 1,-27 0 0,1 0-1,-1 0 1,1 0-16,-27 27 15,26-1 1,1 1 0,-27-1-1,0 1 1,26-1 15,-26 27-15,0-26-16,0-1 47</inkml:trace>
  <inkml:trace contextRef="#ctx0" brushRef="#br0" timeOffset="-121773.91">28628 7435 0,'0'-27'62,"0"1"-30,-26 26 15,-1 0-32,1 0 1,-1 0-16,1 0 31,-1 0 16,27 26 125,0 1-157,0-1 1,0 1 0,0-1-1,27-26 1,-27 27-16,26-1 16,1-26-1,-1 27 1,1-27-1,-1 26 1,1-26 15,-1 0-15,0 0 78,-26-26-79,0-1 17,0 1-17,0-1 1,0 1-1,0-1 1,0 54 172,0-1-173,0 1 1,0-1-1,0 1 1,0-1 0,0 0-1,0 1 17,0-1-1,0 1-31,-26-1 31,0-26-31,-1 0 31,1 0-15,-1 0 0,1 0-1,-1 0 1,1 0-1,-1 0 32,1 0-31,26-26 46</inkml:trace>
  <inkml:trace contextRef="#ctx0" brushRef="#br0" timeOffset="-120156.52">28893 7646 0,'0'-26'94,"26"26"-78,1-26-1,-1 26-15,27-27 32,-27 1-17,1 26 1,-27-53-1,0 26 1,0-26 0,0 27-1,0-1 1,0 1 0,0-1 30,-27 27-14,1 0-32,-1 0 15,1 0 1,0 0 15,-1 0-15,1 27 31,26-1-32,0 1 1,0-1-16,0 27 16,0 0-1,0 0 16,0 0-31,0-27 16,0 27 0,26-26-1,1-1 1,-1 1 15,0-27-15,1 0 15,-1 0-15,1 0 15,-1 0 16,1 0-32,-1 0 1,1 0 15</inkml:trace>
  <inkml:trace contextRef="#ctx0" brushRef="#br0" timeOffset="-117961.85">29607 6773 0,'0'-26'94,"-26"26"78,-1 0-141,1 0-15,-1 26 0,1-26-1,26 53 1,-27-53-1,1 27 1,26-1-16,0 1 16,-53-1-1,53 1 1,0-1 15,-27 27-15,27 0-1,0-27-15,-26 27 16,0 0 0,26 26-1,0-26 1,0 27 0,0-27-1,0 0 1,0-27-1,0 1 1,0-1 0,0 53-1,0 54 1,0-54 15,0 0-15,0 1-1,52-1 1,-52-26 0,53 26-1,-26-52 1,-1-1 0,1 1-1,-1-27 1,1 26-1,-1-26 1,1 0 0,-1 0 15,0 0-15,1 0 30,-27 27-30</inkml:trace>
  <inkml:trace contextRef="#ctx0" brushRef="#br0" timeOffset="-92900.47">22357 12965 0,'27'-27'203,"-1"27"-187,1-26 0,-1 26-1,1 0 17,-1 0-1,1 0 16,-27 26-32,26-26 1,-26 27 0,0-1-1,0 1 1,0-1-1,0 27 1,0 0 0,-26-27-1,26 1-15,0-1 16,-27 1 15,1-1-15,26 1 15,-27-1-15,1-26-1,26 26 204,26 1-188,1-27-15,-1 26 0,1 1-1,-1-27 1</inkml:trace>
  <inkml:trace contextRef="#ctx0" brushRef="#br0" timeOffset="-88695">22543 12726 0,'0'0'0,"-27"0"46,1 0 17,-1 0-32,1 0 0,-1 0-15,1 0 15,26 27-31,0-1 32,-27-26-17,1 0 48,26 27-63,-26-27 31,26 26-15,-27-26 15,27 27-31,0-1 15,0 1 1,0-1 0,-26 27-1,26 26 1,0-26 0,0 27-1,0-54 1,0 54-1,0-54 1,0 27 0,0-27-1,0 1 17,0-1-17,0 1 1,0-1-1,0 1 17,26-1-17,-26 1-15,0-1 16,53 0 0,-53 1 15,26-1-31,27 1 31,-26-1-15,-1 1-1,1-1 17,-1-26-17,1 0 1,-1 0-1,1 0 1,-1 0 15,0 0-31,1 0 32,-1 0 14,-26-26-30,27-1 0,-1 27-1,-26-26 1,0-1 0,27 1-1,-27-1 1,26 1-1,-26 0-15,0-1 16,0 1 0,0-1 15,0 1 0,0-1-15,27 27-1,-27-26 1,0-1 15,0 1-15,0-1 0,0 1-1,0 0 1,0-1-1,0 1 1,0-1 0,0 1 15,0-27-15,0 26-1,0 1 1,0-1-1,0 1 1,-27 0 0,27-1-1,0-26 1,0 27 0,-26-1-1,26 1-15,0-1 31,-27 1-15,27-27 0,-26 53 15,26-27-31,0 1 62,-27 26-46,1 0 0,-1 0 31</inkml:trace>
  <inkml:trace contextRef="#ctx0" brushRef="#br0" timeOffset="-83208.9">12541 12541 0,'-26'0'156,"-1"0"-94,1 0-30,0 0 46,-1 0-16,27 27 1,-26-27-48,-1 0 32,27 26 0,-26-26 31,26 27 32,-27-27-95,27 26 16,-26 1 1,-1-27-32,27 26 0,-26 0 31,26 1-15,0-1-1,-27-26 16,27 27-15,0-1 0,-26-26-1,26 53 1,-26-53 0,26 27-1,0-1-15,0 1 31,0-1-15,0 1 31,0-1-31,0 0-1,0 1 1,0-1 15,0 1-15,0-1 15,0 1-15,0-1-1,0 1 1,0-1 15,26-26-31,-26 27 16,0-1-16,26-26 15,-26 26 1,27 1 15,-27-1 0,26 1-15,1-27 0,-27 26 15,26-26-15,1 0 15,-1 27 0,1-27-15,-1 0 15,1 0 47,-1 0-31,0 0-16,-26-27-15,27 27-1,-27-26 1,0-1-16,26 1 16,-26-1 15,27 27-15,-1 0-1,-26-52-15,0 25 31,27 27-15,-27-26 0,0-1-1,26 27 1,-26-26 0,0-1-1,0 1 1,27 26-1,-27-27 1,0 1 15,0-1 1,0 1-1,0 0-16,0-27 1,0 26 0,0 1-1,0-1 1,0 1 0,0-1-1,0 1 1,0-1-1,0 1 17,-27-1-1,27 1 0,0 0 0,-26 26 32,26-27-32,-27 27 32,1 0-32,26-26 16,-27 26-32,1 0 32,-1 0 0,1 0-16,0 0 32,-1 0-16</inkml:trace>
  <inkml:trace contextRef="#ctx0" brushRef="#br0" timeOffset="-76470.74">12991 11509 0,'0'-26'156,"-26"26"-125,-1 0-31,1-27 32,-1 27-17,1 0 16,26-26-31,-27 26 16,1 0 0,0 0 15,-1 0-15,1 0-1,-1 0 1,1 0-1,-1 0 17,1 0 15,-1 0-16,27 26-16,-26-26 1,-1 0 15,1 27 1,-1-27-17,27 26-15,-26-26 31,26 27-15,-26-27 0,26 26-1,-27-26 1,1 27 0,26-1-1,0 1 1,-27-27-1,27 26 1,-26 1 15,26-1-15,-27 1 0,1-27-16,26 26 15,0 0 16,-27-26-15,27 27 0,0-1-1,0 1 1,0 26 0,0-27-1,0 1 1,0-1 15,0 1-31,0-1 31,0 0 1,0 1 30,0-1-31,0 1 16,27-27-16,-1 26-31,1-26 16,-1 27 0,1-1 15,-1-26-31,1 0 16,-27 27-16,52-27 15,-25 0 16,-1 26-15,1-26 0,-1 0-1,1 0 1,-1 0 15,1 0-15,-1 0-1,1 0 17,-1 0-1,1 0 0,-1 0-15,-26-26 31,26 26-32,-26-27 1,27 1 0,-1-1-1,1-26 1,-1 27-1,-26-1 1,27 1 0,-1 0-1,1-1 1,-27 1 0,26 26-1,-26-53 16,27 53-31,-27-27 32,26 1-17,-26-1 17,0 1-17,0-1 1,0 1-1,0 0 17,0-1-17,0 1 17,0-1-1,0 1-16,0-1 17,0 1-32,-26 26 15,26-27 1,-27 27 0,27-26-1</inkml:trace>
  <inkml:trace contextRef="#ctx0" brushRef="#br0" timeOffset="-65422.02">29554 7223 0,'0'27'219,"0"-1"-219,0 0 16,0 1-1,0-1 1,0 1 0,0-1-1,0 1 16,0-1-15,0 1 0,0-1 46,0 1 32,0-1-47,0 1-32,0-1 1,0 0 15,0 1-15,0-1 0,0 1-1,0-1 1,0 1 31</inkml:trace>
  <inkml:trace contextRef="#ctx0" brushRef="#br0" timeOffset="-63895.66">30030 7646 0,'-26'0'204,"26"27"-173,-27-27-31,27 26 15,-26 1 1,26-1 0,-26-26-16,26 27 15,0-1 1,-27 1-16,27-1 31,-26 1 0,26-1 16,-27-26 110,27 27-126,0-1 0,-26-26 16,26 26-31</inkml:trace>
  <inkml:trace contextRef="#ctx0" brushRef="#br0" timeOffset="-60468.66">30692 7197 0,'-27'0'125,"1"0"-110,-1 0 1,1 0 0,-27 0 15,27-27-16,-1 27 1,1 0-16,-1 0 16,1 0-1,-1 0 1,1 0 0,-27 0-1,26 0 1,1 0 15,0 0 32,26 27-63,0-1 31,0 1-16,0-1 1,0 0 0,26-26-1,-26 27 1,26-1 0,27 1-1,0-1 1,0 1-1,-26-1 1,-1-26 0,1 27-1,-27-1 17,26 1-17,-26-1 1,0 1 15,0-1-15,0 0-1,0 1 1,0-1 0,-26-26-1,26 27-15,-27-1 31,1 1-15,-1-27 0,1 0 15,-1 0 16,27-27 15,0 1-46,0-1 0,0 1-1,0-1-15,0 1 16,0 0-1,0-1 1,0 1 0,0-1-1,0 1 1,0-1 15,0 1-31,27 26 63,-27-27-48,0 1 32,26-1 31,-26 1-62,27 26 0,-27-27 30,26 27-30,-26-26 15,0 0 157,27 26-48,-27-27-124,0 1 15,0-1 16,26 27-16,-26-26-15,27 26 15</inkml:trace>
  <inkml:trace contextRef="#ctx0" brushRef="#br0" timeOffset="-58293.78">31089 7673 0,'0'26'281,"-27"-26"-281,27 27 31,-26-27-31,26 26 16,0 1-16,-27-1 31,27 1 0,-26-27-15,26 26 15,-27-26 1,27 27-32,0-1 15,0 1 32,-26-27 47,26 26-63</inkml:trace>
  <inkml:trace contextRef="#ctx0" brushRef="#br0" timeOffset="-56601.48">31221 7117 0,'26'0'140,"1"0"-124,-1 0-16,27 0 15,0-26 1,0 26 0,0 0-1,-27 0 1,1 0 0,-1 0 15,-26-27 0,0 54 110,0-1-126,0 1 1,0-1-16,0 54 16,-26-1-1,-1 0 16,27-52-31,0 52 16,-26-26 0,26 0-1,0 0 1,-26 0 0,26 0-1,0-27 16</inkml:trace>
  <inkml:trace contextRef="#ctx0" brushRef="#br0" timeOffset="-54374.18">31300 6482 0,'27'0'93,"-1"0"-77,1 0 0,-1 0 15,1 0-31,-1 27 31,1-27-15,-1 26-1,0-26 1,1 27 0,-1 52-1,1-52 1,-1-1 0,1 27-1,-27 0 1,26 0 15,-26-27-31,27 27 16,-1-26-1,-26 25 1,0 1 0,0 0-1,0-26-15,0 26 16,0 0-1,0-1 1,0 28 0,0 26-1,0-80 17,0 1-17,0 26 16,0-27-15,0 0-16,-26 27 31,-1-26-15,27-1 0,0 1-1,-26-1 1,26 1-16,-27-1 31,27 1-15,0-1 15,-26-26-15,26 27 15,0-1 16,-27-26-16,27 26 0,0 1 0,-26-27 32,26 26-63,0 1 203</inkml:trace>
  <inkml:trace contextRef="#ctx0" brushRef="#br0" timeOffset="-49626.58">32703 7170 0,'0'27'172,"0"-1"-172,0 27 15,0-27-15,0 160 32,0-133-17,0 52 16,0-52-15,0-26 0,0-1-1,0 1 1,0-1 15</inkml:trace>
  <inkml:trace contextRef="#ctx0" brushRef="#br0" timeOffset="-46363.88">32121 7435 0,'0'-27'93,"52"27"-77,-25-26 0,-1 26-16,1 0 15,-1 0 1,-26-27-16,27 27 31</inkml:trace>
  <inkml:trace contextRef="#ctx0" brushRef="#br0" timeOffset="-45554.27">32173 7567 0,'0'27'62,"27"-27"32,-1 0-79,1 0 1,-1 0-16,1 0 16,-1-27 31</inkml:trace>
  <inkml:trace contextRef="#ctx0" brushRef="#br0" timeOffset="-43539.58">27861 9366 0,'0'-26'156,"26"26"-109,1 0-47,26 0 16,-27 0-1,-26 26-15,27-26 16,-1 53-16,0-53 16,1 53-16,-1-26 15,-26-1 1,53 27-16,-26 0 31,-1 0 0,-26-27 1,0 1-17,0-54 63,0 1-62,0-27 0,0 26-16,0 1 15,0-27-15,0 27 16,0-27 0,0 0-1,0 26 1,0 1-1,0-1 17,0 1-1</inkml:trace>
  <inkml:trace contextRef="#ctx0" brushRef="#br0" timeOffset="-41954.64">28813 9499 0,'0'0'0,"-26"0"0,26-27 15,-27 27 1,1 0 0,-1 0-1,1 0 1,0 0 0,-1 0 15,-26 0 0,27 0 0,26 27-31,-27-1 16,27 0 15,0 1-15,0-1-1,0 1 1,0-1 31,27 1-16,-1-27-15,1 0-1,-1 0 1,27 0 0,-27 0-1,1 0 32,-27-27-16,0 1 1,0-1-17,26 54 126,1-1-125,-27 1-16,0-1 15,0 1-15,26-1 31,-26 1-15,0-1 0,27-26-16,-27 26 31</inkml:trace>
  <inkml:trace contextRef="#ctx0" brushRef="#br0" timeOffset="-40699.44">28946 9631 0,'26'0'78,"0"0"-31,1 0-16,-27 26-15,26-26 0,-26 27-1,27-1 1,-27-52 140,0-1-140,0 1-16,-27-1 15,27 1-15,0-1 16,0 1 0,0 0 15,27 26 47,-1 0-62,1 0-1,-1 0 1,1 0 15,-1 0-15,1 0 31,-27 26-32,26 0-15,-26 1 16,0-1-1,27 27 1,-1 0 0,-26-26-1,0-1 1,0 1 31</inkml:trace>
  <inkml:trace contextRef="#ctx0" brushRef="#br0" timeOffset="-39297.82">29660 9419 0,'0'-26'16,"-27"26"62,1 0-62,0 0-1,-1 0 1,1 0-1,-1 0 17,1 26-17,26 1 17,0-1-1,0 1-16,0-1 1,0 0 15,26-26 16,1 0-31,-1 0 15,1 0-15,-1 0 15,0-26-15,-26 0 15,0-1-16,27 27 79,-27 27-78,26-1-1,-26 27 1,27-27-16,-27 1 16,26 52-16,1-26 15,-1 53 1,-26 0 0,0-27-16,0-26 15,0 0 1,0-27-1,-26 1 1,-1 26 0,-79-53-1,54 0 1,-1 0 15,26 0-31,1 0 31,26-53-15,0 0 0,0 27-16</inkml:trace>
  <inkml:trace contextRef="#ctx0" brushRef="#br0" timeOffset="-38134.75">29872 9684 0,'26'-27'46,"-26"1"-30,27 26-16,-1 0 16,-26-27-1,26-26 17,1 1-1,-27 25-16,0 1 1,0-1 0,0 1 31,-27 26-16,1 0-16,0 0 17,-1 0-1,1 0 0,-1 26 0,27 1-15,0-1 0,0 1-1,0-1-15,0 0 16,0 27 0,27 0 15,-1-53-16,-26 27 1,27-1 0,-1 1-1,0-27 1,1 0 31,-1 0 15</inkml:trace>
  <inkml:trace contextRef="#ctx0" brushRef="#br0" timeOffset="-36280.32">30480 8811 0,'-26'0'110,"-1"0"-79,1 26-16,-1 1 1,1 25 0,-27 28-1,26 52 1,-25-26 0,52-80-1,0 107 1,0-80-1,0 52 1,0-25 0,0-1-1,0 106 1,26-105 0,0 26-1,27-27 1,-53-53-1,27 27 1,-1-53 0,-26 27 15,27-27-31,-1 0 31,1 0 79,-27 26 15</inkml:trace>
  <inkml:trace contextRef="#ctx0" brushRef="#br0" timeOffset="-33599.92">30560 9287 0,'-27'0'110,"27"26"-32,0 1-78,0-1 15,0 1-15,0-1 16,0 1-16,0 26 16,0-1-1,0-25 16,0-1-15,0 1 0,0-1 31</inkml:trace>
  <inkml:trace contextRef="#ctx0" brushRef="#br0" timeOffset="-30828.39">31062 9260 0,'0'-26'46,"-26"26"33,-1-26-64,1 26 16,-1 0-15,1 0 15,-1 0 1,1 0 93,0 0-32,26 26 64,0 0-142,0 1 1,0-1-1,-27 1 1,27-1 0,0 1-1,0-1 1,0 1 15,27-27 266,-1 0-281,0 0-1,1 0 1,-1 0 0,1 0 30,-27 26-14,0 1-17,0-1 1,0 0 0,0 1 15,0-1 0,0 1 0,0-1 1,0 1-1,-27-27-16,27 26 1,-26-26 15,-1 0 16,1 0 16,0 0-1,-1 0 204</inkml:trace>
  <inkml:trace contextRef="#ctx0" brushRef="#br0" timeOffset="-29374.32">31327 9631 0,'0'26'63,"0"1"-48,0 26-15,-27-27 16,1 106 15,26-26 1,0-79-17,0-1 16,0 1 1</inkml:trace>
  <inkml:trace contextRef="#ctx0" brushRef="#br0" timeOffset="-24789.31">31909 9181 0,'-27'0'156,"1"0"-140,0 0-1,-1 0 32,1 0 0,-1 0 0,1 0-16,-1 0 78,1 0 32,-1 0-63,1 0-47,-1 0-15,27 27 203,0-1-204,-26-26 1,26 26-16,0 1 16,0-1-16,0 1 15,0 26 1,0-27 0,0 1-1,0-1 16,0 1-15,0-1 62,26-26 16,1 0-78,-1 0-1,1 0 1,-27-26-16,26 26 15,1 0 1,-1 0 0,1 0-1,-27-27 1,26 27 0,-26 27 46,27-27-46,-27 26-16,0 0 15,0 1 1,0-1 15,0 1-31,0-1 31,0 1-15,0-1 15,0 1-15,0-1 0,0 1 15,-27-27-31,27 26 31,-26-26-15,-1 0 124,1 26-124,-1-26 15,1 0 0,-1 0-15</inkml:trace>
  <inkml:trace contextRef="#ctx0" brushRef="#br0" timeOffset="-23531.86">32094 9790 0,'0'26'203,"0"0"-203,0 1 16,0-1 0,0 1-1,0-1-15,0 1 16,0-1-16,0 1 16,0-1-1,-26-26 1,26 27-1,0-1 1</inkml:trace>
  <inkml:trace contextRef="#ctx0" brushRef="#br0" timeOffset="-20945.34">32756 9260 0,'-27'0'141,"1"0"-110,-1 0-15,1 0-16,-1 0 31,1 0 0,-1 0 1,1 0-17,-1 0-15,1 0 31,0 0-15,-1 0 0,1 0-1,-1 0 32,1 0 94,26 27-63,-27-1-62,27 1-1,0-1-15,0 1 0,-26-27 16,26 26-1,0 1 1,0-1 0,0 1-1,0-1 1,0 0 0,26-26 124,1 0-124,-1 0-1,1 0 1,-1 0 0,1 0-1,-1 0 17,0 0-17,1 0 32,-27 27-16,26-1-31,-26 1 32,0-1-32,0 1 15,0-1 16,0 1-15,0-1 15,0 1-15,0-1 15,-26-26-15,-1 26-1,1-26-15,0 0 16,-1 0 0,1 0-1,-1 0 1,1 0 15,-1 0 16,1 0 16</inkml:trace>
  <inkml:trace contextRef="#ctx0" brushRef="#br0" timeOffset="-19023.51">32412 8520 0,'26'0'47,"1"0"-31,25 26-1,-52 0-15,27-26 16,-27 27-16,79 52 31,-26-26 0,-53-26-15,27-27-16,-27 26 16,26 27-1,1 0 1,-1 0 0,-26 0-1,26 53 1,1-27-1,-27 0-15,0 1 16,0-1 0,0 27-1,0-53 1,0 0 15,0 0-31,0-27 16,0 80-1,0-53 1,0 0 0,0 0-1,0 0 1,-27 0 0,1-27-1,26 1 1,0-1-1,0 0 1,0 1 15,0-1 32,0 1-32,-26-27 47,26 26-31</inkml:trace>
  <inkml:trace contextRef="#ctx0" brushRef="#br0" timeOffset="-12850.48">28152 11536 0,'0'-27'16,"0"1"15,0 52 78,0 1-93,0-1 0,0 1-16,0-1 15,0 1-15,0 52 31,0-26-15,0 0 0,0-27-1,0 1 1,0-1 31,0 1 15</inkml:trace>
  <inkml:trace contextRef="#ctx0" brushRef="#br0" timeOffset="-11196.65">28787 11298 0,'-27'0'32,"1"0"-17,-1 0-15,1 26 32,0-26-17,-1 27 1,1-27-1,-1 0 1,1 0 0,-1 0 15,1 0 16,-1 0 15,27 26-30,0 1 30,0-1-46,-26-26-16,26 26 15,0 1-15,0-1 16,0 27 0,0-26-1,0-1-15,0 1 31,0-1-15,26-26 93,1-26-109,-1 26 16,27-27 0,-26 1-16,-1 26 15,27 0 1,-27 0 0,1 0 15,-27 26 16,0 1-32,0-1 1,0 1-16,0-1 16,0 53-1,0-52 1,0-1-1,0 1 1,-53-1 15,27 1-15,-1-27 0,1 0-1,-1 0 16,1 0-15</inkml:trace>
  <inkml:trace contextRef="#ctx0" brushRef="#br0" timeOffset="-10110.1">29184 11562 0,'0'27'31,"-27"-27"16,27 26-31,-79 107 15,52-81-31,1 54 16,-27 0-1,27-53 1,-1 26-1,27-52 1</inkml:trace>
  <inkml:trace contextRef="#ctx0" brushRef="#br0" timeOffset="-9368.46">29607 11165 0,'0'27'94,"0"-1"-94,0 27 15,0-26 1,0 26 0,0 26-1,0-53 1,0 1-16,0-1 16,0 1 15,0-1 0</inkml:trace>
  <inkml:trace contextRef="#ctx0" brushRef="#br0" timeOffset="-7607.83">29977 11139 0,'-26'0'78,"0"0"-47,26 26-15,0 1 15,0-1-15,0 1 0,0-1-1,0 1 16,0-1-15,0 1 0,0-1-1,0 1 1,26-27 0,-26 26-1,53-26 1,-53 26-1,53-26 1,-27 0 0,1 0-1,-1 0 17,1 0-32,-1 0 31,-26-26-16,27 26 1,-27-26 0,26 26-1,0-27 1,-26 1 0,0-1-1,27 27 1,-27-26-1,0-1 1,0 1 0,0-1-1,0 1 17,0-1-1,0 1 0,0-1 0,-27 27 1,27-26-17,-26 26 1,0 0-1,26-26 17,-27 26-17,1 0 32,-1-27-31,1 27 15,-1 0 0,1 0-15,-1 0 0,1 0 30,-1 0 33</inkml:trace>
  <inkml:trace contextRef="#ctx0" brushRef="#br0" timeOffset="-855.23">29792 11853 0</inkml:trace>
  <inkml:trace contextRef="#ctx0" brushRef="#br0" timeOffset="1374.32">32914 8864 0,'0'-27'15,"-26"27"-15,-1 0 32,1 0-17,26-26-15,-27 26 16,1 0 15,0 0 63,-1 0-79,1 0-15,-1 0 110,1 0-95,-1 0 1,1 0 0,26 26-1,-27-26 1</inkml:trace>
  <inkml:trace contextRef="#ctx0" brushRef="#br0" timeOffset="4205.92">32094 8758 0,'-53'0'188,"27"0"-173,-27 0 1,0 0-16,26 0 0,1 0 16,-27 0-16,27 0 15,-27 0-15,26 0 16,1 0-16,-27 0 16,0 0 30,26 0-14,1 0 15,0 0-16,-1 0-16,1 0 17,-1 26-32,27 1 15,-26-27 1,26 26 0,-27 1-1,27 25 16,-26-25-15,-1 26 0,27-27-1,-26 27 1,26 0 0,0 0-1,0-26 1,0 25-1,0-25-15,0 26 16,0-27 0,0 1-1,0-1 1,0 27 0,0 0 15,0-27-16,0 1 1,0-1 0,0 1-1,0-1 1,0 27 0,0-26-1,0-1 1,26 1-1,-26-1 1,0 0-16,27-26 16,-1 27-1,1-1 17,-27 1-32,53-1 31,-27-26-16,1 27 1,25-1 0,-25-26-1,-1 0 1,27 27 0,-26-27-1,26 26 1,-27-26-1,27 0 1,-26 0 0,25 0-1,1 0 17,-26 0-32,-1 0 46,1 0-30,-27-26 0,0-1-1,26 27-15,-26-26 16,27-27 0,-1 0-1,-26 0 1,0 27-1,0-1-15,0 1 16,27-54 0,-27 27 15,0-26-31,0 26 31,0 0-15,0 0-1,0 0 17,0 27-17,0-1 1,0 1-16,0 0 31,-27-1-15,27-26-1,0 27 17,-26 26-32,-1-27 15,27 1 1,0-1 0,0 1-1,-26 26 16,26-27-15,-27 27 15,27-26-15,-26-1 15,-1 27-15,27-26-16,-26 26 31,26-26-15,-27 26-1,27-27 1,-26 27 0,0 0-1,26-26 16,-27 26-15,27-27 0,-26 27-1,-1 0 1,1 0 0,-1 0-1,1 0 1,-1 0 15,1 0-15,-1 0-1,1-26 1</inkml:trace>
  <inkml:trace contextRef="#ctx0" brushRef="#br0" timeOffset="6251.02">27914 12779 0,'26'-26'16,"1"26"-16,-1 0 15,53-27-15,54 1 16,343-106 0,291-1 15,-185 1 0,-502 132-15,158-79 15,-185 79-15,-27-27-1,1 27 1</inkml:trace>
  <inkml:trace contextRef="#ctx0" brushRef="#br0" timeOffset="25882.56">6165 16060 0,'-27'0'0,"54"0"250,-1 0-234,1 0-16,26 0 16,-27 0-1,27 0 1,0 0 0,-26 0-16,158-26 46,-132 26-46,0 0 32,-27 0 218,0 0-250,1 0 31,26 0-31,-27 0 16,54 0-1,-27 0 1,-27 0-16,80 0 15,-53 0 1,26 0 0,-26 0-1,0 0 17,-27 0-17,1 0-15,-1 0 0,27 0 31,-26 0-15,26 0 0,-27 0-1,27 0 1,0 0 0,-27 0-1,1 0 1,26 0-1,-27 0 1,1 0 0,-1 0-1,27 0 1,-26 0 15,25 0 0,-25 0-15,-1 0 0,27 0-1,-26 0 1,-1 0 0,1 0-1,-1 0-15,27 0 16,0 0-1,0 0 1,-27 0 0,1 0-1,26 26 1,-27-26-16,27 0 31,-53 27-31,27-27 31,-1 0 344,27 0-359,-27 0 0,1 0-16,52 0 31,27 0 16,-79 0-32,-1 0-15,0 0 16,27 0 0,0 0-1,0-27 1,-26 27 0,78 0-1,-78 0 1,26 0-1,0 0 1,-27 0 0,54 0 15,-27-26-31,-1 26 16,1 0 15,27 0-16,-27 0 1,0 0 0,26 0-1,-26 0 1,0 0 0,0 0-1,-27 0 1,27 0-1,0 0 1,-27 0 0,27 0-1,0 0 1,0 0 0,27 0 15,-54 0-16,0 0 1,27 0 0,-26 0-1,-1 0 1,27 0 0,-26 0-1,-1 0 1,1 0-1,-1 0 1,1 0 15,-1 0-15,27 0 0,26 0-1,-52 0 16,26 0-31,-27 0 16,1 0-16,52 0 16,-26 0-1,53 0 1,-27 0 0,27 0-1,0 0 1,26 0-1,-79 0 1,0 0 0,26 0-1,1 0 1,-54 0 0,27 0 15,0 0-16,0 0 1,-27 0 0,27 0-1,-26 0 1,26 0 0,-27 0 15,0 0-31,27 0 31,-26 0 0,-1 0-15,1 0 31,-1 0-32,1 0 32,-27-27 0,26 27-31,1-26 62,-1 26 31,-26-27-15</inkml:trace>
  <inkml:trace contextRef="#ctx0" brushRef="#br0" timeOffset="31585.3">7726 15372 0,'-26'0'266,"-1"0"-235,1 0-16,-1 0 1,1 0 0,-1-26-1,1 26 1,-1 0 0,1 0-1,-1-27-15,1 27 16,-1 0 15,1 0 0,0 0-31,26-26 16,-27 26 15,27-27 0,-26 27-31,-1 0 16,1 0 0,-1 0-1,1 0 17,26-26-17,-27 26 1,1 0-1,-1 0 1,1 0 0,-27 0-1,27 0 1,-1 0-16,27-26 16,-53 26-1,27 0 1,-27 0-1,26 0 1,1 0 0,-1-27-1,-25 27 1,25 0 15,1 0 0,-1 0-15,1 0-16,-1 0 16,1 0-1,-27 0 17,26 0-17,1 0 16,0 0-15,-1 0 0,1 0-1,-1 0 17,1 0-17,-1 27 1,1-27 15,26 26-15,-27-26-1,27 26 1,-26-26 0,-1 27-1,27-1 16,-26-26-15,-1 27 78,27-1-63,0 1-15,0-1 15,0 1-15,0 26-1,0-27 1,0 1-1,0-1 1,0 0-16,0 1 31,0-1-15,0 1 15,0-1-31,0 1 31,0-1 1,0 1 15,0-1-1,0 1 17,0-1-16,0 0 0,27 1-32,-27-1 17,0 1-1,26-27-16,1 26 1,-27 1-16,26-27 16,-26 26-1,27-26 1,-1 27 0,1-1-1,-1 1 16,1-27-15,-1 26 0,1-26-1,-1 0 1,0 0 15,-26 26-31,27-26 16,-1 0-1,1 0 1,-27 27 15,26-27-31,1 0 32,-1 0-32,1 0 15,-1 0 16,1 0-15,-1 0 0,0 0-1,1 0 1,-1 0 0,27 0-1,-26 0 1,-1 0-1,1 0-15,-1 0 32,1 0-17,-1 0 17,1 0-32,-1 0 15,0 0 16,1-27-15,-1 27 0,1 0-1,-1 0-15,1 0 16,-27-26 0,53 26-1,-27 0 16,1 0-15,-1-26 0,0 26-1,-26-27 1,27 27 0,-1 0-1,1 0 16,-1 0-31,1 0 16,-27-26 0,26 26-1,27 0 1,-26 0 15,-1 0-15,-26-27-16,27 27 15,-1 0 1,0 0 0,1-26 15,-1 26-15,1 0-1,-27-27 16,26 27-15,-26-26 15,27 26-15,-1 0 0,-26-27-1,27 27 1,-1 0-1,-26-26 17,27 26-17,-27-27-15,26 27 47,-26-26-31,26 26-1,-26-26 17,27-1-17,-27 1 1,0-1 31,0 1 0,26 26-32,-26-27 63,0 1-62,0-1 0,0 1-1,0-1 17,0 1-1,0 0 0,-26-1 32,26 1-32,-27 26-31,27-27 15,-26 27 1,0-26 15,-1 26-15,1 0 15,26-27-31,-27 27 16,1 0-1,-1-26 17,27-1-17,-26 27-15,-1 0 16,1 0 15,-1 0-15,27-26-1,-26 26 1,0 0 0,-1 0-1,1 0 17,26-27-17,-27 27 1,1 0-1,-1 0 17</inkml:trace>
  <inkml:trace contextRef="#ctx0" brushRef="#br0" timeOffset="44456.51">32015 9525 0,'26'0'266,"1"0"-235,-1 0-31,1 0 47,-1 0-16,0 0 31,1 0 1,-1 0 15,-52 0 360,-1 0-423,1 0 1,0 0 31,-1 0-16,1 0 0,-1 0 32,54 0 234,-1 0-282,-26-26-15,27 26 47,-1 0 31,-52 0 485,-1 0-454,1 0-78,52 0 313,1 0-328,-27 26-1,26-26 1,0 0 31,1 0 156,-27 26-94,-27-26-15,1 0-63,0 0 1,-1 0 61,54 0 189,-1 0-267,0 0 1,1 0-16,-1 0 62,-52 0 235,-1 0-297,1 0 16,0 0 31,-1 0 93,1 0-30,52 0 108,1 0-186,-1 0-1,-26 27 110,0-1-79,-26-26-31,-1 0-15,1 0 0,-1 0-1,1 0 32,52 0 156,1 0-187,-1 0-1,1 0 17,-54 0 140,1 0-141,52 0 63,1 0-63,-1 0-16,0 0 17,1 0-17</inkml:trace>
  <inkml:trace contextRef="#ctx0" brushRef="#br0" timeOffset="49111.36">32200 9578 0,'-27'0'250,"1"0"-235,0 0 1,-1 0-16,1 0 31,-1 0 1,1 0 30,-1 0 63,1 0-31,52 0 109,1 0-187,-1 0 296,1 0-296,-1 0-1,1 0 1,-27-27 109,-27 27-78,27-26 390,27 26-437,-1-26 16,0 26 15,1 0-31</inkml:trace>
  <inkml:trace contextRef="#ctx0" brushRef="#br0" timeOffset="65877.89">32015 10266 0,'0'-27'94,"26"27"31,1 0-125,-1 0 15,1 0-15,25 0 16,1 0 0,53 0-1,-53-26 1,0 26-16,-26 0 15,-1 0 1,-79 0 93,-26 0-93,26 0-16,0 0 16,-27 0-16,1 0 15,-27 0 1,0 0 0,54 26-1,25-26 1,1 0-1,-1 0 157,1 0-156,-1 0 15,54 0 47,-1 0-62,54 0-16,-28 27 16,28-27-16,26 0 31,-27 0-16,-53 0 1,1 0 0,-27 26 15,0 1 375,-27-27-359,27 26-31,0 1 15,-26-27 31,0 0-46,-1 0 0,27 26-1,-26-26-15,-1 0 16,1 0-16,-1 0 16,1 0 15,-1 0-16,54 0 110,-1 0-125,1 0 16,-1 0-16,27 0 16,-26 0-1,-1 0 1,-26 27 46,26-27 48,1 0-95,-1 0 1,1 0 0,-54-27 93,1 27-109,-1 0 16,27-26-16,-26 26 15,0 0 1,26-27 0,0 1 77,0-1-46,0 1 16,0-1 93,26 27-31</inkml:trace>
  <inkml:trace contextRef="#ctx0" brushRef="#br0" timeOffset="96203.78">4630 14499 0,'-26'0'62,"-1"0"-15,27-26-47,0-54 16,0 27-1,-52-185 1,25 132-16,1-79 16,-1-79-1,1 26 1,26 79 0,-27 27-1,27 52 1,0-26-1,0 80 1,0-1 0,0 1 31</inkml:trace>
  <inkml:trace contextRef="#ctx0" brushRef="#br0" timeOffset="99335.83">17304 8361 0,'0'-27'0,"-27"27"16,1 0 15,0 0-15,-1-26-1,1 26-15,-107-27 31,-25 1 1,105 0-17,-27-1-15,27 27 16,27 0 0,-1 0 15,-25 0-16,25 0 1,1 0 0,-27 27-1,26-1 1,1 27 0,-27 26-1,26-26 1,1-26-1,26-1 1,0 1 0,-27-1-1,27 53 1,0-26 15,0 0-15,0 0-1,27 27 1,-27-28 0,26-25-1,-26 26 1,27-53 0,-27 26-1,26-26 1,1 0-1,-27 27 1,53-1 0,-27-26-1,54 27 1,-28-27 15,28 26-31,-1 1 31,-26-27-15,0 0 0,0 0-1,0 0 1,0 0 0,0 0-1,-27 0 1,27 0-1,-26 0 1,25 0 15,1 0-31,-26-27 32,-27 1-17,53 26 1,-53-27-1,26 27 1,1-26 15,-27-1 1,26 27-17,-26-26-15,0-1 31,0 1-15,27-1 0,-27 1-1,0 0-15,0-27 32,0-27-32,0 54 31,0-27-16,0 26 1,0-26 0,0 27-16,0 0 15,0-1 1,0 1 0,-27-1-1,27-26 1,-26 27-1,-1-1 1,1 27 0,26-53-1,-27 53 1,1-26 15,-1 0 0,1 26-15,-1 0 0,27-27-1,-26 1 1,0 26 15,-1 0-15,1 0-1</inkml:trace>
  <inkml:trace contextRef="#ctx0" brushRef="#br0" timeOffset="108821.27">17277 8176 0,'-26'0'141,"0"0"-126,-1 0 1,1 0-1,-1 0 1,1 0 0,-1-27-16,1 27 31,-1 0-31,1 0 16,-1-26 15,1 26-16,-1 0 1,1-27-16,0 27 16,-1 0-1,1-26 1,-1 26 0,1 0-1,-1 0 1,1 0-1,-1 0 1,1 0 0,-1 0-1,1 0 17,0 0-1,-1 0-16,1 0 1,26 26 31,-27-26-31,1 27-1,26-1 16,0 1-15,-27-27 0,27 26-16,-26-26 15,26 27 1,0-1 0,-27 0-1,27 1 16,-26-1-15,-1 1 0,27-1-1,-26 1 1,26-1 15,0 1 0,-27-27-31,27 26 32,0 1-17,0-1 17,0 0-17,0 1 1,0-1-1,0 1 17,0-1-17,0 1 32,0-1-31,0 1 15,0-1 0,0 1 1,0-1-17,0 1 1,0-1 15,0 0-15,0 1 15,0-1-15,0 1-1,27-27 1,-1 0-1,-26 26 1,0 1 0,27-1-1,-1-26 17,-26 27-17,27-27 16,-27 26-15,26-26 0,1 27 15,-1-27-15,-26 26-1,27-26 1,-1 0-1,1 0 1,-1 27 0,0-27 15,1 0-31,-1 0 16,1 0 15,-27 26-16,26-26 1,1 0 0,-1 0-1,1 0 1,-1 0 0,1 0-1,-1 0 16,0 0-15,1 0 15,-1 0-31,1 0 32,-1 0-17,1 0 16,-1 0-15,1 0 0,-1 0-1,1 0 1,-1 0 15,1 0-15,-1 0 15,0 0-15,1 0 15,-1 0-15,1 0-1,-1 0 16,1 0-15,-1 0 0,1 0-1,-27-26 1,26-1 0,1 27-1,-1-26-15,0 26 31,-26-27-15,27 27 0,-27-26-1,26 26 1,-26-27 0,27 1-1,-27-1 1,26 27-1,-26-26 1,0-1 0,0 1-16,27 26 15,-27-27 1,0 1 31,0-27 0,0 27-32,0-1 1,0 1-16,0-1 16,0 1 15,0-27-16,-27 26 1,27 1 0,-26-1-1,26 1 1,-27 0 0,27-1-16,-26 1 15,26-1 1,-27 27-1,27-26 1,-26-1 0,-27-26-1,53 27 1,-26 26 15,-1-27-15,1 1-1,-1 26 1,1-26 0,-1-1 15,1 27-15,-1-26-1,1 26 1,0 0-1,-1-27 1,1 27 0,-1-26-1,-26 26 1,27 0 0,-27 0-1,26 0 1,1 0-1,-27 0 1,27 0 0,-1 0-1,-26 0 17,27 0-1,-1 0-16,1 0 17,-1 0-17,1 0 1,26 26 0,-27-26-1,1 0 16,26 27-15,-26-27 0,26 26-1,-27-26 1,27 27 15,-26-27-15,26 26-1,0 0 17,-27-26-17,1 0 17,26 27-1,-27-27 16,27 26 78</inkml:trace>
  <inkml:trace contextRef="#ctx0" brushRef="#br0" timeOffset="123378.66">3837 15954 0,'-27'0'188,"27"27"-188,-26-27 15,-54 26 1,1 1 0,-27-1-1,-53 1 1,-26-1 0,106-26-16,-80 0 15,27 0 1,26 0-1,27-26 1,26-27 0,-27-27-1,-26 1 17,53 26-17,-26-26 1,53 26-1,-27-53 1,26 80 0,27-27-16,-26 26 15,26-26 1,0 27 0,0-27-1,0 26 1,0 1 15,0-27-15,0 27-1,0-1 1,53 1 0,-27-1-1,1 1 16,-1 26-15,1 0 0,-1 0 15,0 0 0,1 0 0,-1 0 16,1 0 235</inkml:trace>
  <inkml:trace contextRef="#ctx0" brushRef="#br0" timeOffset="124442.31">2381 14949 0,'27'0'141,"26"0"-141,-27 0 16,54 0-1,-54 0 1,27 0-16,-27 26 16,1-26-1,-1 0 1,-26 27 46,0-1-30,0 1-17,0-1 1,0 1-1,-26-1 1,26 1 0,-27-1 15,27 1 0,-26-27-15,0 26-1,-1-26 17,27 26-17</inkml:trace>
  <inkml:trace contextRef="#ctx0" brushRef="#br0" timeOffset="128522.11">6773 15901 0,'-26'0'172,"26"27"-126,0-1-46,0 1 16,0-1 0,0 1-1,0-1 1,0 1 0,0-1 30,0 1 33</inkml:trace>
  <inkml:trace contextRef="#ctx0" brushRef="#br0" timeOffset="130520.83">3122 18865 0,'-26'0'16</inkml:trace>
  <inkml:trace contextRef="#ctx0" brushRef="#br0" timeOffset="133008.32">4154 16431 0,'-26'0'0,"-1"0"31,1 0-15,-1 0 0,-52 0 15,-27 0 0,27 0-15,26 26-1,0-26-15,-27 27 16,-25-1 0,-54 0-1,27 1 17,26-1-17,0-26 1,-53 0-1,53 0 1,1-26 0,25-1-1,-52-52 1,26 0 0,27 26-1,-1-53 1,1 0-1,0 27 1,-54-106 0,54 79 15,-1 53-31,28-27 31,-28-25-15,27 25-1,-26-105 1,52 53 0,1 26-1,0 26 1,26 1 0,0 0-1,0-1 1,0 54-1,0-27 1,0 27 0,0-27-1,52 0 17,-25 26-17,26 1 1,0-27-1,-27 26 1,1 27 0,26-52-1,-27 25 1,0 1 0,1 26-1,-1-27 1,1 27 140,-1 0-140,1 0 31,-1 0-16,1 0 31,-1 0-15,1 0-31,-1 0 15,1 0-15,-1 0-16,0 0 15,1 0 1,-1 0-16,-26 27 16,53-1-1,-26-26 1,-1 27-16,1-1 15,-1 0 1,1-26 15,-1 27-31,0-27 32,-26 26-32,27-26 0,-1 27 31,1-27-16</inkml:trace>
  <inkml:trace contextRef="#ctx0" brushRef="#br0" timeOffset="136032.81">6588 16007 0,'27'0'141,"-1"0"-126,1 0 1,-1 53 15,1 27 1,-27-28-17,0-25 1,0-1-1,0 1 1,0-1 0</inkml:trace>
  <inkml:trace contextRef="#ctx0" brushRef="#br0" timeOffset="144793.94">2434 18309 0,'0'-26'156,"53"-1"-78,-26 27-78,26-26 16,-27 26-1,106 0 16,-52-27-15,26 1 0,-54 26-16,1 0 15,27 0 1,-1 0 0,-26 0-1,26 0 1,27 0-1,-26 0 1,-1 0 0,0 0-1,1-27 17,-1 27-17,27 0 1,-53 0-1,0 0 1,-27-26 0,1 26 15</inkml:trace>
  <inkml:trace contextRef="#ctx0" brushRef="#br0" timeOffset="146261.51">2593 18997 0,'27'0'219,"-1"0"-204,27 0 1,-27 0 0,27 0-16,-26 0 15,105 0 17,-53 0-17,1 0 1,-54 0-16,27 0 15,-26 0 1,52 0 0,-53 0-1,27 0 17,-26 0 14</inkml:trace>
  <inkml:trace contextRef="#ctx0" brushRef="#br0" timeOffset="170139.81">23575 16298 0,'-27'0'172,"1"0"-94,-1 0-63,1 0 1,-1 0 15,1 0-15,-1 0 0,1 0 15,-54 0 0,54 0-15,0 0-1,-1 0 1,1 0 15,-1 0-15,1 0-1,-1 0 1,1 0 0,-1 0-1,1 0 1,-1 0 15,1 0-15,0 0-1,26-26 1,-27 26 0,1 0-1,-1-27 1,1 27 0,-1 0-1,27-26 1,-53 26-1,27-27 1,-1 27 0,27-26 15,-26 26-31,-1 0 16,27-26 15,-26 26-16</inkml:trace>
  <inkml:trace contextRef="#ctx0" brushRef="#br0" timeOffset="176242.53">24315 16272 0,'27'0'672,"-1"0"-578,1 0-78,-1 0 77,1 0-30,-1 0-1,1 0 32,-1 0 15,0 0-30,1 0-33,-1 0 17,1 0-32,-27-27-15,26 27 31,1 0-16,-1 0 31,1 0-46,-1 0 62,1 0-15,-1 0 15,1 0-47,-1 0 32,0 0-17,1 0 17,-1 0-32,1 0 32,-1 0-1,1 0 32,-1 0-63,1 0 16,-1 0 0,1 0 0,-1 0-32,0 0 32,1 0 0,-1 0 0,1 0-16,-1 0 32,1 0-48,-1 0 32,1 0-15,-1 0-1,1 0 31,-1 0-15,1 0 63,-1 0 30,0 0-93,1 0 16,-1 0-17,1 0-14,-1 0 30,1 0-31,-1 0 16,1 0-31,-1 0 31,1 0 15,-1 0 1,0 0-48,1 0 64,-1 0 61,1 0-77,-1 0 15,1 0 281,-1 0-296</inkml:trace>
  <inkml:trace contextRef="#ctx0" brushRef="#br0" timeOffset="179090.3">26326 16140 0,'27'0'516,"-1"0"-485,1 0 0,-1 0-15,0 0 15,1 0-31,-1 0 31,1 0-15,-27 26 0,26-26-16,1 0 15,-1 0 1,1 0 0,-1 0-1,1 0 16,-1 0-15,1 0 15,-1 0 1,0 0 30,1 0-31,-1 0 126,1 0-95,-1 0-31,1 0-31,-1 0 32,1 0-17,-1 0 16,1 0-15,-1 0 47,0 0 30</inkml:trace>
  <inkml:trace contextRef="#ctx0" brushRef="#br0" timeOffset="184801.58">25215 15452 0</inkml:trace>
  <inkml:trace contextRef="#ctx0" brushRef="#br0" timeOffset="186195.52">26062 15452 0,'26'0'344,"1"0"-328,-1 0-1,27 0 1,53-27 15,0 27 0,-54-26 1,-78 26 61,0 0-77,-1 0-16,1 0 16,-54 0-16,54 0 15,-80-27 1,0 27 0,53 0-1,0 0-15,27 0 16,-1 0-1</inkml:trace>
  <inkml:trace contextRef="#ctx0" brushRef="#br0" timeOffset="189012.34">27173 15319 0,'-27'0'31,"1"0"-31,-1 0 47,1 0 78,0 0 47,-1 0-141,1 0-15,-1 0-1,1 0 1,-1 0 0,27 27 171,27-27-124,-1 0-63,-26 26 15,27-26-15,-1 0 16,1 0-1,-1 0-15,0 0 16,1 0 0,-1 0 15,1 0-31,-1 0 31,1 0-31,26 0 31,-27 0-15,1 0-16,26 0 31,-27 0-15,0 0 0,1 0-1,-1 0 1,1 0-1,-1 0 17</inkml:trace>
  <inkml:trace contextRef="#ctx0" brushRef="#br0" timeOffset="190325.9">18653 19447 0</inkml:trace>
  <inkml:trace contextRef="#ctx0" brushRef="#br0" timeOffset="191394.01">19632 19315 0</inkml:trace>
  <inkml:trace contextRef="#ctx0" brushRef="#br0" timeOffset="192993.68">20664 19368 0</inkml:trace>
  <inkml:trace contextRef="#ctx0" brushRef="#br0" timeOffset="194546.93">21326 19315 0,'0'-27'47</inkml:trace>
  <inkml:trace contextRef="#ctx0" brushRef="#br0" timeOffset="195803.02">22596 19420 0</inkml:trace>
  <inkml:trace contextRef="#ctx0" brushRef="#br0" timeOffset="199593.37">22066 19315 0,'0'-27'62,"27"27"-62,-54 0 235,1 0-220,-1 0 1,1 0 0,0 0-1,-1 0 1,1 0 15,-1 0 125,27-26 94,27 26-234,-1 0 0,1 0-16,-1 0 31,-26-27 63,-53 27-32,27 0-46,-1 0-1,54 0 142,-27-26-157,53 26 15,-27 0 1,-52 0 93,-1 0-109,1 0 31,26-27-15,-27 27-16,27-26 141,27 26-126,-54 0 110,27-27-93</inkml:trace>
  <inkml:trace contextRef="#ctx0" brushRef="#br0" timeOffset="201363.01">20876 19315 0,'26'0'62,"1"0"-46,-1 0 0,1 0 15,-54 0 78,1 0-93,-1 0-1,1 0 1,52 0 109,1 0-109,-1 0-16,1 0 15,-1 0-15,1 0 16,-1 0 0,0 0-1,-52 0 126,0 0-141,-1 0 15,1 0 1,-1 0 31</inkml:trace>
  <inkml:trace contextRef="#ctx0" brushRef="#br0" timeOffset="202763.08">19976 19288 0,'0'0'0,"-53"-26"31,27 26-15,26-27 62,0 1-31,26 26-31,1 0-16,26 0 15,-27 0-15,27 0 16,26-27 0,-26 27-1,-26 0 16,-1 0-15,-26-26 15</inkml:trace>
  <inkml:trace contextRef="#ctx0" brushRef="#br0" timeOffset="203571.26">18971 19262 0,'53'0'171,"-27"0"-155,1 0-16,52 0 16</inkml:trace>
  <inkml:trace contextRef="#ctx0" brushRef="#br0" timeOffset="211368.01">26485 15849 0,'-27'0'31,"1"0"32,26 26-1,0 0-15,26-26-31,1 0-1,-1 0-15,-26 27 188,0-1-188,0 1 16,0-1-1,27-26 1,26 27-1,-27-27 1,1 0 0,-27-27-1,0 1 1,0-1 15,-53 27 0,26 0-15,-26 0 0,27 0-1,-1 27 1,-25-1 0,52 1-1,-27-1 1,27 1-1,27-27 48,-1 0-47,-26-27-1,0 1 16,0-1-15,0 1 0,0-1-16,-26 27 47,26 27 15,0-1-46,0 1-1,0-1 1,26-26 0,0 0-16,1 0 15,-1 0-15,1 0 16,26-53-1,-27 27 1,-26-1 0,0-26-1,0 1 1,0 25-16,0 1 16,0-27-1,-53 53 1,27-27-1,-27 27 1,0 0 0,27 0-1,26 27 17,0 26-1,0-27-16,0 1-15,26-1 16,0 0 0,27-26-1,-26 0 1,-1 0 0,1 0-16,-1 0 15,1-52 16,-27 25-15,0 1 0,0-1-1,-27 1 17,1 26-32,-1 0 31,1 0-16,26 26 64,0 1-64,53-1 1,-27-26-16,1 27 15,-1-27-15,1 26 16,-1-26 0,1 0 15,-27-26 0,-27-1-15,1 27-1,26-26 1,-27 26 0,1 0-1,-27 0 1,26 0 15,54 0 79,-1 0-110,1 0 15,-1 0 1,1 0-1,-54 0 95,1 0-110,-1 0 15,1 0 1,-1 0-16,1 0 31,-1 0-15,27 53-16,0-27 16,0 0 15,0 1-16,0-1 1,0 1 0,27-27-16,-1 0 15,27 0 1,-26 0 15,-27-27 0,0 1-31,0-1 16,0 1 15,-27 26-15,1 0 0,-1 0-1,1 0 1,-1 0-1,27 26 1,-26-26 0,26 53-1,0-26 1,0-1-16,0 1 16,26-1-1,1-26 1,26 0-1,26 0 1,-52-26-16,-1-27 16,-26 26-1,0 1 17,0-27-17,0 27 16,-26 26-15,-1 0 0,1 0-1,-27 0 1,26 0 0,27 26 30,0 0-30,0 1-16,0-1 31,27-26 16,-1 0-31,-26-26-1,0-27 1,0 0 0,0 27-1,0-1 1,-26 27 0,-1 0 15,1 0 31,26 27 1,26-27-32,1 0-15,-1 0-1,1 0-15,-54 0 94,1 0-94,-1 0 16,1 0-16,-1 0 15,1 0-15,-1 0 16,1 0 0,0 0-1,-1 0 16,27 26-15,0 1 0,0-1-1,0 0 1,0 1 0,27-27 15,25 0-16,-25 0 1,-1-27 0,1 1-1,-27 0 17,0-1-17,-27 27 63,1 0-46,26 27-32,0-1 31,0 0-16,0 1 1,0-1 0,0 1-1,26-27-15,1 0 16,-1 0 0,1 0-16,-1 0 31,-26-27-31,27 1 15,-27-1 1,0 1 0,0 0-1,-53 26 17,26 0-17,1 0 1,-1 0-1,1 0 1,26 52 0,-27 1-1,27 0 1,0-26 0,0-1 15,0 1-16,27-1 1,-27 1-16,26-27 16,1 0-1,-27-27 17,0 1-17,0-1 1,0 1-16,0-1 47,-27 27-32,27 27 126,27-27-125,-1 0 15,-26-27 0,0 1-15,0-1-16,0 1 15,0-1 1,0 1 0,0 0-1,-53 26 16,27 0-15,-1 0 0,1 0 15,26 26 16,0 0-16,0 1-15,26-27 15,1 0-31,-1 0 16,1 0 15,-1 0-16,-26-27 1,0 1 0,0 0-1,0-1 1,-26 27 15,-1 0-15,1 0-16,-1 0 15,1 0 17,0 0-17,26 27 1,0-1-16,0 0 16,0 1-1,0-1 1,0 1-1,26-27 17,0 0-17,1 0 1,-1-27 0,-26 1-1,27 26 1,-27-27-1,0 1 1,-27 26 31,1 0-47,-1 0 16,1 0 15,26 26 0,-26 1-31,26-1 16,0 27-1,0 0 1,0-26 0,0-1-1,26-26 1,0 0-1,1 0 1,-1 0 0,1-26-1,-27-1 1,0-52 0,0 52 15,0-26-16,0 27 1,0 52 125,0 1-126,0-1-15,26-26 16,1 0 0,-1 0-16,27 0 15,-26 0 1,-1 0-1,-26-26 1,0-1 15,0 1-15,-26 26 15,-1 0-31,-26 0 16,0 0-1,-26 0 1,26 0 0,27 0-1,26 26 1</inkml:trace>
  <inkml:trace contextRef="#ctx0" brushRef="#br0" timeOffset="-210879.54">26406 15901 0,'0'27'172,"0"-1"-156,26-26-1,-26 27 1,53-27 15,-53 26-31,26-26 16,1 0-1,-1 0 1,1 0 15,-27-26-15,0-1-16,0-26 15,0 1 1,0-1 0,0 26 15,0 1-15,-27 26-1,-26-27 1,27 27 15,-1 0-15,-25 0-1,25 0 1,1 0 0,26 27-1,0-1 1,0 1-1,0-1 1,0 1 15,0-1-15,53-26 0,-27 0-1,0 0 1,1 0-1,-1 0-15,1 0 16,-1-26 15,-26-1-15,0 1 0,0-1-1,0 1 1,-26 26-1,-27 0 1,-26 0 0,26 0-1,0 53 1,53-27 0,-27 53-1,1 1 1,26-1-1,0-26 1,0 0 0,26-53-1,54 53 1,-27-53 0,-1 0-1,28-27 1,-54 27-1,27-79 1,-53 53 0,0-1 15,0 1-15,-26 26 15,-1-27-31,1 27 15,-27 0 1,26 0 15,27 27-31,0 26 32,0-27-17,0 1 1,0-1-1,53 0 1,-26-26 0,-1 0-1,27 0 1,-53-26 15,0 0-15,0-1-1,0 1-15,0-27 16,0 26 0,-26 27 31,-1 0-32,54 0 126,-27-26-79,0-1-46,0 1 0,0-1-1,-27 27 16,1 0-15,-1 0 15,1 0 1,-1 0-1,27 27-16,0-1 17,27-26 30,-1 0-46,1 0 15,-27-26-15,0-1 15,0 1 16,-27 26-47,1 0 15,-1 0 1,1 0 0,0 0-1,26 26 17,0 1-17,0 26 1,0-27-1,0 1 1,0-1 15,26-26-15,0 0 15,1 0-15,-27-26 31,0-1-16,-27 27 16,1 0-16</inkml:trace>
  <inkml:trace contextRef="#ctx0" brushRef="#br0" timeOffset="-209723.9">15425 17992 0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2-01T14:26:51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11245 10610 0,'26'0'94,"1"0"-78,-1 0-1,1 0 1,26 0-16,132 0 47,-106 0-47,398 0 31,-239-27-15,0 1-1,0-27 1,79 0 0,-158 53-1,0-26 1,0-1-1,-27 27 1,-53 0 0,1 0-16,78 0 15,-105 0 1,-26 0 15,26 0 219,0 0-250,0 27 0,26-27 16,53 26-1,53 27 1,106 26 0,-158-52-16,131-1 15,-52 27 1,53-53 0,-107 0-1,-52 0 1,26 0-1,27 0 1,-26 0 0,-28-26-1,54 26 17,-53-27-17,26 27 1,53-26-1,-52-1 1,25-26 0,1 53-1,0-26 1,106-27 0,-54 27-1,-52 26 1,0 0-1,-1-53 1,1 53 0,53 0-1,-80 0 17,0 0-17,54 0 1,-133 0-1,79 0 1,80 26 0,-80-26-1,0 27 1,-26-27 0,0 26-1,53 1 1,-80-1-1,0-26 1,1 0 0,-27 26-1,0-26 17,-27 0-32,27 0 15,-27 0 1,1 0-1,-1 0 1,1 0 0,-1 0 15</inkml:trace>
  <inkml:trace contextRef="#ctx0" brushRef="#br0" timeOffset="5946.48">24553 10001 0,'0'-26'234,"-26"-1"-218,0-26-1,26 27-15,-53-1 16,26-25-16,1-1 15,-27 0-15,-27-53 16,-158-132 15,27 26 16,131 159-47,-131-106 16,-80 27-1,-53-53 1,-106 0 0,-265-133-1,-422 1 1,396 211 0,27 79-1,52 27 1,133 53-1,264 0 1,80 27 15,79-80 188,-79 0-203,-27 0-16,-52 0 15,-133 26-15,-423-26 16,476 0-16,-476 0 31,79 27-15,0 52-1,185 0 1,398-79 0,105 0-1,0 0 204,-27 27-219,-52-1 16,-27 1-16,-79-1 15,-26 1-15,-27-1 16,-477 53 0,266 1-1,105-27 1,53 0-1,53 52 1,-106 28 0,159-54 15,-27 53-31,53-52 31,80-1-15,53 1-1,-27-27 1,53-27 0,27-26-1,-1 26 1,1-26 0,-1 0 15,27 27 31,-26-27-30</inkml:trace>
  <inkml:trace contextRef="#ctx0" brushRef="#br0" timeOffset="9740.93">24606 10795 0,'0'-26'16,"-26"26"93,26-27-109,-27 27 31,27-26-15,0-1 15,0 54 126,0-1-126,0 1 0,27-27-15,-27 26-1,0 0-15,26 1 16,1-1 0,-27 27 15,53-53-16,-53 27 1,26-1 0,-26 1-1,27-1 1,-1-26 0,1 27-1,-1-1 1,1-26-16,25 26 15,1-26 1,27 27 0,-27-27-1,0 0 17,-1 0-17,1 0 1,27-27-1,-27 1 1,0-27 0,0 27-1,26-54 1,-53 27 0,1 53-1,-27-26 1,26-1-1,-26 1 1,27 26 0,-27-26-1,0-1 48,26 27-32,-26-26 594</inkml:trace>
  <inkml:trace contextRef="#ctx0" brushRef="#br0" timeOffset="11670.26">25797 10821 0,'0'27'62,"0"-1"-46,0 27-1,0-26 1,0-1 0,0 54 15,-26-28-16,26-25 1,-27-1 0,27 27-1,-26-26 1,-1-27 0,1 53-1,-27 0 16,0-27-15,0 27 0,0-27-1,27-26-15,-27 0 16,26 0 0,1 0-1,-27 0 1,-27 0-1,54 0 1,-27 0 0,0 0-1,27 0 17,-27 0-17,0 0 1,26 0-1,1 0 1,0-26 0,-1 26-1,1-26 1,-1-1 0,1 27-1,-27-26 1,53-27-1,-27 53 1,1-27 0,-1 1-1,1-1 1,-1 1 15,27-1-15,-26 1-1,0-1 1,26 1 0,-27 0 15,1-1-15,26 1-1,0-1 1,0 1 15,0-1 32,0 1-32,0-1 0,-503 1 250</inkml:trace>
  <inkml:trace contextRef="#ctx0" brushRef="#br0" timeOffset="12513.72">24448 10716 0,'0'53'125,"0"-27"-110,-27 0-15,27 27 16,-26 0 0,26 27-1,-27-54 1,1 1-1,26-1 1,0-52 218,0-1-218</inkml:trace>
  <inkml:trace contextRef="#ctx0" brushRef="#br0" timeOffset="13184.12">24448 10795 0,'0'0'0,"26"0"0,1 0 32,-1 0-32,0 0 15,1 0-15,26 0 32,0 0-17,0 0 1,-27 0-1,27 0 1,-26 0-16,25 0 16,-25 0-1,-1 0 1,1 0 15</inkml:trace>
  <inkml:trace contextRef="#ctx0" brushRef="#br0" timeOffset="14137.43">25691 10689 0,'0'27'46,"-26"26"-30,-54-1 0,1 81 15,26-54 0,27-79-15,52 0 62,1 0-62,-1 0-16,0 0 15,1 0 1,52 0-1</inkml:trace>
  <inkml:trace contextRef="#ctx0" brushRef="#br0" timeOffset="14954.19">25797 10769 0,'0'26'93,"0"0"-77,0 1-16,53 52 31,-27-26-15,27 0-1,-53 0 1,27-27-16,-27 1 16</inkml:trace>
  <inkml:trace contextRef="#ctx0" brushRef="#br0" timeOffset="22939.59">18389 13229 0,'0'0'0,"-80"-53"31,27 53-31,0-26 16,27 26-1,-80-27 17,27 27-1,26 0 0,26 0-15,1 0-1,26 27 17,-26-1-17,26 27 1,0 0-1,0 26 1,0-26 0,0 0-1,0-26-15,26 26 16,0 0 0,1-27-1,-1 27 1,1-27-1,-1-26-15,1 53 16,-1-26 0,1-27-1,26 26 17,-1-26-17,28 27 1,-1-27-1,-26 0 1,27 0 0,-1 0-1,-53 0 1,54 0 0,-54 0-1,27 0 16,-26-27-15,-27 1 0,26 26-1,-26-27 17,0 1-1,0-1-16,0-26 1,0 27 0,0-27-1,0 27 1,0-1 0,-26 1-1,-1-1 1,1 1-16,26-1 15,-27 27 1,1-26 0,26-27-1,-53 53 1,26-26 15,1-1-15,26-26-1,-27 53 1,27-26 0,-26 26-1</inkml:trace>
  <inkml:trace contextRef="#ctx0" brushRef="#br0" timeOffset="25722.28">24262 9155 0,'0'-27'62,"27"27"-62,-1 0 16,1 0 0,-1 0-1,1 0 1,-1 0-1,1 0 1,-27 27 31,0-1-47,0 1 31,-27 52-15,27-53-16,-53 27 15,53-26 1,-26-27 0,26 26-1,26-26 17,1 0-17,-1 0 1,27 0-1,0 0 1,-27 27 0,1-27-1,-1 26 1,-26 1 0,0-1 15,0 27-16,0-27 1,0 1 0,0-1-1,0 1 1,0-1 0,-26-26-1</inkml:trace>
  <inkml:trace contextRef="#ctx0" brushRef="#br0" timeOffset="26283.57">24845 9525 0,'0'-26'0,"0"-1"31</inkml:trace>
  <inkml:trace contextRef="#ctx0" brushRef="#br0" timeOffset="27145.98">25003 9313 0,'0'27'141,"0"-1"-141,-26-26 15,26 27 1,-27-27-16,27 26 16,-26 1 46,-1-27 16,27-27-31</inkml:trace>
  <inkml:trace contextRef="#ctx0" brushRef="#br0" timeOffset="27482.08">24845 9313 0,'26'0'31,"0"0"-15,1 27-1,-1-1 1,1-26-16,-1 27 16,1-27-1,-1 0 32</inkml:trace>
  <inkml:trace contextRef="#ctx0" brushRef="#br0" timeOffset="28454.82">25188 9260 0,'0'-26'16,"27"0"-16,-27-1 15,26 1 1,1 26 0,-1-27-1,1 1 1,26 26-1,-27 0 1,1 0 0,-1 0-16,1 0 15,-1 26 1,-26 1 0,26-1-1,-26 1 1,0 25-1,0-25 1,0-1 0,0 1-1,53-27 126,-26 0-125,-1 0-16,1 26 15,-27 1 1,26-1-1,-26 1 1,0-1 0,0 1-1,0-1 1,-26 0 0,-1-26-1,-26 0 1,27 27-1,-1-27-15,-52 0 16,53 26 0,-1-26-1</inkml:trace>
  <inkml:trace contextRef="#ctx0" brushRef="#br0" timeOffset="30726.22">25056 13732 0,'0'0'0,"-106"-53"31,80 53-15,-27 0-16,27 0 15,-133 0 16,53 53 1,-26 53-1,105-53-15,1 0-1,-1-1 1,27 54-1,-26-53 1,26 53 0,0-27-1,0 1 17,0-1-17,0 1 1,0-54-1,0 0 1,0 1 0,26-1-1,1 1 1,52 26 0,27-53-1,0 26 1,-53-26-1,26 0 1,-26 0 0,26 0-1,1-26 17,-1-54-17,-26 1 1,26-27-1,-26 0 1,27-26 0,-80 53-1,26-1 1,-26 1 0,0 0-1,0-1 1,-53 27-1,27 27 1,-27-27 0,26 26-1,-26 27 1,53-26 15,-26 26-15,0 0 31,-1 0 62,1 0-93,-1 0 15</inkml:trace>
  <inkml:trace contextRef="#ctx0" brushRef="#br0" timeOffset="33497.14">18098 15161 0</inkml:trace>
  <inkml:trace contextRef="#ctx0" brushRef="#br0" timeOffset="35570.75">11404 8334 0,'0'-26'62,"0"-27"-46,0 27 0,0-1-1,79-132 1,-26 80 15,26 26-15,-52 27-16,26-27 15,-27 0 1,27 26 0,-53 1-1,0-1 17,27 27-1</inkml:trace>
  <inkml:trace contextRef="#ctx0" brushRef="#br0" timeOffset="39413.57">11404 7779 0,'-27'0'16,"1"0"15,-1 0-15,1 0-16,-27 0 16,26 0-1,1 0 1,-27 0-1,27 0 17,26 26 15,-27-26-47,27 27 31,-26-27-31,-1 26 15,1 1 1,26-1 0,-27 27-1,1-27 1,-1 1 0,1 26-1,0 0 1,-1-27-1,1 1 1,26 26 0,-27-27 15,27 27-31,-26 0 31,26-27-15,0 1-1,0 26 1,0-27 15,0 1 1,0-1 61,0 0-61,0 1-1,26-1-31,-26 1 15,53-27 1,-26 53 0,25-27-1,-25-26 1,-1 27-16,1-1 16,79 1-1,-53-1 1,-1 1-1,1-1 1,0 0 0,27-26-1,-27 0 17,0 27-17,-1-27 1,1 0-1,-26 0 1,26 0 0,-27 0-1,1-27 1,26 1 0,-27 0-1,0-1 1,-26 1-16,27-54 15,-27 54 1,26-27 0,-26 0-1,27 0 17,-27 0-17,0 27 1,0-27-1,0 26 1,0-26 0,-27 27-1,1-1-15,26-25 16,-53-1 0,27 26-1,-1-26 1,1 27-1,-27-1 1,26 1 0,1-1 15,-1 1-31,-26 26 31,27-53-15,-27 53-1,0-26 1,27 26 0,-27 0-1,26 0 1,1 0 0,-27 0-1,26 0 1,1 0 15,0 0-15,-1 0 15,1 0-31,-1 0 16,1 0 15,-1 53-16,1-53 1,-1 0-16,1 26 31,-1 0-15,1 1 0,0-1-1,-1 1 1,1-27-16,-1 26 15,1 27 1,-1-26 0,-26 26 15,53-27-15,-26 27-1,-1-27 1,1 1-1,26-1 1,0 1 0,-27-1-1,27 27 1,0-26 0,0-1-1,0 27 1,0-27-1,0 1 1,0 26 0,0-27-1,0 27 17,0-26 14,0-1-30,27 1 0,-1-1-1,1 0 1,26 1 0,-27 26-1,1-27-15,-1 1 16,1-1-1,26 1 1,-1-1 0,1 1 15,-26-1-15,26-26-1,0 0 1,0 27-1,-1-27 1,1 26 0,0-26-1,27 0 1,-27 0 0,-27 0-1,27 0 1,26 0-1,-52-26 1,26-1 0,-27 1-1,27-1 1,-26 1 15,-1-1 0,-26 1-15,26-1 0,-26 1-1,27 26-15,-27-53 16,0 26 0,0-25-1,0-1 1,0 26-1,0 1 1,0-54 0,0 27 15,0-26-31,0 53 31,0-1-15,0-26-1,-27 0 1,27 27 0,0-1-1,-26-26 1,26 27 0,-26-27-1,26 0 1,-53 27-1,53-27 1,-27 26 15,-26 1-31,-26-27 32,52 53-17,1-26 1</inkml:trace>
  <inkml:trace contextRef="#ctx0" brushRef="#br0" timeOffset="42205.91">18256 14870 0,'0'26'63,"-26"-26"-63,26 53 16,-27 0-1,1 26 1,0 1-1,26-1 1,0-26-16,0 0 16,0 0 15,0-27-31,0 1 31,0 26-15,0 0-1,0-1 1,26-25 0,27-1-1,-27 27 1,54-26 0,-27-27-1,0 0 1,0 0-1,26 0 1,-26 0 0,0 0-1,-53-27 1,53 1-16,-27-54 31,53-25-15,-26 25-1,27-79 1,-54 54 0,-26 25-1,0 1 1,0 26-16</inkml:trace>
  <inkml:trace contextRef="#ctx0" brushRef="#br0" timeOffset="43671.44">24606 15558 0</inkml:trace>
  <inkml:trace contextRef="#ctx0" brushRef="#br0" timeOffset="44124.64">24977 15901 0</inkml:trace>
  <inkml:trace contextRef="#ctx0" brushRef="#br0" timeOffset="45924.34">24950 15584 0,'0'0'0,"-53"0"0,27 0 16,-27 0 0,27 0-1,-80 0 16,26 0 1,1 26-1,53 1 0,-1-27-15,1 0-1,26 26-15,-27-26 16,27 53 0,-26-26-1,-1-1 1,1 1 0,26-1-1,-27 27-15,1-27 16,26 27-1,-27 0 1,27 0 0,0 0 15,0 0-31,0 0 31,0 0-15,0 26-1,0-26 1,27 53 0,-1-53-1,1 0 1,26-27 0,-27 1-1,54-1 1,-1 1-1,0-1 1,-26-26 0,27 0-1,-1 0 17,0 0-17,54 0 1,-54-53-1,-26 27 1,0-1 0,0-26-1,-27 27 1,1-27 0,-1 27-1,1-1 16,-1-26-15,-26 27 0,0-27-1,0-27 1,0 54 0,0-27 15,0 0-16,-26 0 1,26 0 0,-27 27-1,27-1 1,0-26 0,-26 27-1,26 0 1</inkml:trace>
  <inkml:trace contextRef="#ctx0" brushRef="#br0" timeOffset="48901.25">19130 16642 0,'0'-26'31,"-27"26"0,27-27-15,-26 27-1,-54-26 17,-105 26-1,132 0-15,-26 0-1,26 0 1,-27 26-1,28-26 1,25 0 0,1 27-16,-27-1 15,26-26 1,1 0 15,-27 0-15,26 27-1,1-27 1,-1 0 15,1 26-15,0 1 15,26-1-15,0 1-1,-27-1 1,27 1 0,-53 25-1,53 1 1,0-26 15,0-1-15,0 1 15,0 26-15,0-27-1,0 1 1,0-1 0,0 0-1,0 1 1,0 26-1,27-27 17,-1-26-17,1 27 1,-1-27 0,0 26-16,1-26 15,26 27 1,-27-27-1,1 0 1,26 0 0,0 0-1,0 0 1,-1 0 0,28 0-1,-1 0 1,-26 0-1,79-27 1,-79 1 0,-26 26-1,26-27 17,-27 1-17,1 26 1,-27-27-1,26-26 1,1 27 0,-27-27-1,0-26 1,0-27 0,0 53-1,-27 0 1,1 0-1,-1 0 1,-26 27 0,0-27 15,0 26-15,27 1-1,-1-1 1,-25 27-1,25-26 1,1 26 15,26-26-15</inkml:trace>
  <inkml:trace contextRef="#ctx0" brushRef="#br0" timeOffset="51329.66">24501 17357 0,'-27'0'31,"1"26"-15,-1-26 0,1 0 15,26 27 0,-53 25 0,26 1-15,1 0 0,26-26-1,0 26 1,-27-27-16,1 54 15,26 25 1,0-25 0,0-1 15,0-26-31,0 26 31,0-52-15,0-1-1,0 1 1,0-1 0,26 1-1,27 52 1,27-26 0,-1 0-1,27-27 1,0 1-1,105 26 1,-25-53 0,-28 0-1,28 0 1,-54 0 15,27 0-15,-54 0-1,-52 0-15,80-27 16,-27 1 0,-1-27-1,1 0 1,0 27 0,-27-54-1,1 27 1,-27 27-1,-27-27 1,1 26 0,-1-25-1,1-28 17,-27-26-17,0 53 1,0-52-1,-53-1 1,0 53 0,-106-80-1,27 81 1,-27-28 0,-26 1-1,-1 52 1,1 1-1,-79-27 1,131 53 0,1 0-1,0-26 1,0-1 15,-54 27-15,107 0-1,52 0 1,1 0 0,0 0-1,-1 0 1</inkml:trace>
  <inkml:trace contextRef="#ctx0" brushRef="#br0" timeOffset="57730.11">4128 11404 0,'0'0'0,"-27"0"234,27 26-30,0 0-111</inkml:trace>
  <inkml:trace contextRef="#ctx0" brushRef="#br0" timeOffset="67958.89">4101 7779 0,'0'26'344,"0"1"-328,0-1-16,0 27 15,0-26 1,0-1-16,0 0 16,0 1-16,0-1 15,0 1-15,0-1 32,0 1-1,0 26 0,0 26 0,0-53-15,0 1 0,0-1-1,0 1 1,0-1-16,0 27 31,0-26-15,0-1-1,0 27 1,0-27 0,0 27 15,0-26-16,0-1 1,0 1 0,0-1-1,0 1-15,0 26 16,0-27 0,0 27-1,-26 0 1,26-27-1,0 27 1,0-26 0,0-1 15,0 27-31,-27-26 31,27-1-15,0 1-1,0 25 1,0-25 0,0-1-1,0 27 1,0-26 0,0-1-16,0 54 31,0-1-16,0 0 1,0-26 0,0 0-1,0 0 1,0 0 0,0-27-1,0 27 1,0-26 265,0-1-265,0 1-16,0 26 15,0-27 1,0 27-16,0-27 16,0 27-1,0 0 1,0-26-1,0 26 1,0-27 0,0 1-1,0 26-15,0-27 32,0 0-17,0 1 16,0-1-31,0 1 16,0-1 0,0 1-1,0 26 17,0-27-17,0 1 1,0-1-1,0 53 1,0-52 0,0 52-1,0-26 1,0-26 0,0 25-1,0 1 1,0-26-1,0 26 1,0 26 0,0 1-1,0-54 1,0 27 0,27 26-1,-27 1 1,0-1-1,0 27 1,0-53 0,0 26 15,26-26-31,-26 26 31,0-52-15,0 26-1,27 0 1,-1 0 0,-26 26-1,0 0 1,27-52 0,-27 26-1,0 0 1,0-27-1,0 1 1,0 26 0,0-27-1,0 0 32,0 1-16,0-54 954,0 1-970,0 0 1,0-1 0,0 1-1,0-1 1,0 1 0,0-1-1,0 1 1,0-1-1,0 1-15,0-1 94,0 1-63,0-1 1,0 1-17,0 0 1,0-1 15,0 1-31,0-1 16,0 1-16,0-27 15,0 26 1,0-52 0,0 0-1,-27 79 1,1-80-16,26 27 31,0-26-15,-27 0-1,1-107 1,-1 107 0,27 0-1,0 26 1,-26 0 0,26 0-1,0 0 1,0 26-1,0 1 1,0 0 0,0-1 15,0 1-31,0-1 31,0 1-15,0-1 15,0 1-15,0-1-1,0 1 1,0-1 0,0-25-1,0-1 1,0 0-1,0 26 1,0 1-16,0-27 16,0 0-1,0 27 17,0-54-17,26 1 1,-26-54-1,0 28 1,0 25 0,0 1-1,0 52 1,0-26 0,0-26-1,0 0 1,0-1-1,0 1 1,0 53 0,0-107 15,0 80-31,0 0 31,0 1-15,0-28-1,0 54 220,27-27-220,-1 0-15,-26 0 16,0 0 0,27-26-1,-1 52-15,-26-52 16,0-1 0,0-52-1,0 79 1,0-53-1,0 80 1,0-1-16,0-25 16,0 25 15,0-26-31,0 27 31,0-1-15,0-26-1,0 27 1,0-53 0,0 26-1,0 0 1,0 26 0,0 1-1,0-1 1,0 1-1,0-1 17,0 1-1,0-1-15,0 1-1,0 0 1,0-1-1,0 1 1,0-27 0,0 26 15,0 1-15,0-1-16,0 1 31,0-1-16,0 1 1,0-1 0,0 1 15,0 0 0,0-1 0,0 1 16,0-1-31,-26 27 125</inkml:trace>
  <inkml:trace contextRef="#ctx0" brushRef="#br0" timeOffset="78866.92">5742 9049 0,'-27'0'250,"-26"0"-235,27 0 1,-1 0 0,1 0-1,-1 0 1,-52 0 15,53 0-15,-1 0-1,1 0 17,-1 0 15,27 26 78,0 1-94,0-1-16,0 1-15,0 26 16,0-27 0,0 0-1,0 1 1,0-1 0,0 1-1,0 26 1,0 26-1,0-26 1,0 0 0,0 0-1,0 0 1,0-27 0,0 27-1,0 0 1,0 0-1,0-27 1,0 1 0,0 26 15,0-27 0,0 1 0,0-1-15,0 1 0,0-1-1,0 27 1,0-27 0,0 1-1,0-1 1,0 1-1,0-1 1,0 1 31,0-1-31,0 1 15,0-1-16,0 1 17,0-1-1,0 1 16,0-1 15,53-26 32,-26 0-78,-1 0-16,0 0 15,1 0 1,-1 0 0,1 0-1,-1 0 1,1 0-1,-1 0 17,1 0-1,-1 0 47</inkml:trace>
  <inkml:trace contextRef="#ctx0" brushRef="#br0" timeOffset="92389.57">11298 19103 0,'26'0'454,"1"0"-439,-1 0 1,1 0 15,-1 0 16,1 0-16,-1 0-15,1 0-1,-1 0 1,0 0 0,1 0-16,-1 0 15,27 0 1,-26 0 0,26 0-1,0 0 1,52 0-1,-78 0 1,26 0 15,0 0-31,-27 0 32,1 0-17,-1 0 204,1 0-219,-1 0 16,27 0-1,-27 0 1,27 0-16,-26 0 15,-1 0 1,1 0-16,26 0 16,26 0-1,-53 0 1,1 0 0,-1 0-1,1 0 1,-1 0 15,-26 26-15,27-26-1,-1 0 1,1 0 15,-1 0-15,27 0-1,0 0 1,0 0 0,0 0-1,0 0-15,26 0 16,0 0 0,1 0-1,26 0 1,26 0-1,53 0 1,-106 0 0,27 0-1,-79 0 1,52 0 15,-52 0-15,26 0-1,-27 0 17,0 0 249,1 0-265,26 0-1,0 0-15,-27 0 16,27 0-16,79 0 15,-52 0 1,26 0 0,-53 0-1,-1 0 1,-25 27 0,52-27-1,-26 0 1,-26 0-1,-1 0 1,1 0 15,-1 0 172,27 0-203,-27 0 16,27 0-16,0 0 16,80 0-1,78 0 1,-105 0-16,79 0 16,212 0-1,-185 53 1,-186-53-1,27 0 1,-26 0 187,-1 0-187,27 0-16,26 0 15,27-27 1,-26 27 0,25 0-1,-25 0 1,79 0 0,-80 0-1,106 27 1,53 26-1,-105-27 1,-1 1 0,-132-1-1,26-26 1,1 0 171,-1 0-171,1 0-16,26 0 16,-1 0-16,-25 0 15,79 0 1,0 0 0,-27 0-16,27 0 15,26 0 1,27 0-1,-27 0 1,-26 0 0,26 0-1,-26 0 1,-53 0 15,26 0-15,-26 0-1,27 0 1,-1 0 0,-26 0-1,0-26 1,0-1 0,-27 27-1,27-26 1,-26-1-1,-1 1 1,27 26 15,-27 0 16,-26-27-31</inkml:trace>
  <inkml:trace contextRef="#ctx0" brushRef="#br0" timeOffset="101516.24">5424 8996 0,'0'26'312,"0"1"-312,0-1 16,0 1-1,0-1-15,0 1 16,0 26 0,0-27-1,0 0-15,0 80 47,0-53-16,0 0 1,0-26-17,0-1-15,0 0 16,0 1 0,0-1-1,0 1 1,0 26 15,0-27-15,0 1-1,0 26 1,0-27 15,0 0-15,0 1-1,0-1 1,0 1 0,0-1-1,0 27 1,0-26 0,0-1-1,0 1-15,0-1 16,0 1-1,0 25 17,0-25-1,0-1-15,0 1-1,0-1 1,0 27-1,0-26 1,0-1 0,0 1-1,0-1 1,0 1 0,0-1 15,0 0 0,0 1-15,0-1-1,0 1 17,0-1-17,0 1 1,0-1-1,0 1 1,0-1 0,0 1-1,0-1 1,0 0 0,0 1-1,0-1 1,0 1-1,0-1 1,0 27 0,0-26 15,0-1 0,0 1-15,0-1-1,0 0 1,0 1 0,0-1-1,0 27 1,0-26 0,0-1 15,0 1-16,0-1 1,0 1 0,0-1-1,0 1 1,0-1 0,0 0-1,0 1 1,0-1-1,0 1 17,0-1-1,0 1-15,0 26-1,0-27 1,0 1-1,0-1 17,0 1 30,0-1 16,0 0 0,0 1 47</inkml:trace>
  <inkml:trace contextRef="#ctx0" brushRef="#br0" timeOffset="109615.77">25532 14631 0,'27'0'203,"26"-26"-203,26 26 16,53 0-1,239 0 1,52-26-1,-79 26 1,-79-27 0,-186 1-16,53 26 15,1 0 1,25-27 0,-52 27-1,-26-26 1,26 26-1,-54 0 1,-25 0 0,-1 0-1,1 0 17,-1 0-17,1 0 1,-1 0-1,-26-27 1,27 27 47,-27-26 1483</inkml:trace>
  <inkml:trace contextRef="#ctx0" brushRef="#br0" timeOffset="111553.07">25188 16801 0,'0'-26'140,"27"26"-140,-1 0 16,27 0-16,0 0 15,-26 0-15,26 0 16,26-27-16,-26 27 16,79 0-1,159-26 17,133 26-1,-345 0-16,53-27-15,53 27 16,-26-26 0,0-1 15,26 1-15,-26-1-1,79 27 1,-132 0-1,0 0 1,-53 0 0,0-26-1,26 26 1,-53 0 0,1-27-1,-1 27 1,1 0-1,-1 0 1,1 0 15,-1 0 16,1 0 0,-27-26 16</inkml:trace>
  <inkml:trace contextRef="#ctx0" brushRef="#br0" timeOffset="119399.98">4048 7461 0,'0'53'296,"0"-26"-280,0 26 0,0-1-1,0 81 17,0-54-1,0-52-31,0 52 31,0-53-15,0 27 15,0 27-15,0-27-1,0 0 1,0-1-1,0 1 1,0 0 0,0-26-1,0-1 1,0 1 0,0 26-1,0-27 1,0 0-1,-26 54 1,26-54-16,0 27 16,0-26-1,0 52 17,0-52-17,0 25 1,0 28-1,0-1 1,0-26 0,0 0-1,0 0 1,0 0 0,0 106-1,0-1 1,0-52-1,0 53 1,0 0 0,0-1-1,0-131 32,0-1 203,0 1-250,0-1 16,0 1-16,0 26 15,0 105 17,0 160 15,0-159-16,0 26 0,0-159-31,0 133 47,0-80-31,0-52-1,0 26 1,0 26-1,0-52 1,0-1 15,0 1-15,0-54 187,0 1-203,0-27 16,0 0-16,0-27 15,0-78 1,0-54 0,0 53-1,0 27 1,0 26-1,0 53-15,0-26 16,0 0 0,0-1-1,0 27 17,0-26-17,0-27 1,0 53-1,0-53 1,0 0 0,0-26-1,0 0 1,0 52-16,0-25 16,0-28-1,0-25 1,0-1-1,0 27 1,0 52 0,0-79-16,0 1 31,0-28-15,26 1-1,-26 27 1,0-1-1,27 79-15,-27-52 16,0-27 0,0 27-1,26 53 1,1-1 0,-27 54-1,0-1 16,0 1 1,0-1 15,0 54 46,0-1-77,0 1-16,0-1 16,0 1-16,0 26 15,-27 52 1,27 28-1,-26-80-15,-1 79 16,1-26 0,26 53-1,-27-1 17,27-25-17,-53 52 1,53-79-1,0 26 1,-26 53 0,26-79-1,-26 26 1,-1 80 0,27-53-1,0-1 1,-26 28-1,26 52 1,-27-27 0,1-105-1,26 27 17,0-28-17,0 1 1,0 0-1,0-53-15,0 79 16,0 1 0,0-1-1,0 0 1,0 27 0,0 26-1,0-79 1,26-27-1,-26 27 1,0-26 0,0-1 15,0-26-15,0-27-1,27 1 1,-27-1 15,0 1-15,26-27 15,1 0 63,-27-27-79,26 1-15,0-27 16,1-27-16,-1 1 16,27-106-1,-26 26-15,26-158 16,-27-1-1,-26 1 1,27-1 0,-27-79-1,0-105 1,0 263 0,0-25-1,0 52 1,0-52-1,0 25 1,0-25 0,0 158-1,0-53-15,0 27 32,0 0-17,0-1 1,0-25-1,26 105-15,-26-53 16,0 27 0,0 26-1,26 0 1,-26 26 0,0 1-1,0-27 1</inkml:trace>
  <inkml:trace contextRef="#ctx0" brushRef="#br0" timeOffset="126144.76">5556 9128 0,'0'-26'16,"0"-1"109,-26 27-63,-1 0-15,1 0-31,26-26-1,-26 26 1,-1 0-1,1 0 17,-1 0 15,1 0-1,-1 0-14,27 26 124,0 1-140,0-1-1,0 27 1,0-26-1,0 25-15,0-25 16,0 26 0,0 0-1,0 26 1,0 0 15,0 1-15,0-27-16,0 0 15,0 0 1,0-1 0,0 1-1,0-26 1,0 26 0,0-27-1,0 1 1,0-1-1,0 1 1,0-1 0,0 1 15,0 25-15,0-25-1,0 26 1,0-27-1,0 1 17,0-1-17,0 1 1,0-1 15,0 1 0,0-1 16,0 1-31,0-1 15,0 0 0,0 1 16,27-27 0,-1 26 0,1-26-31,-1 0-1,1 0 1,-1 0-16,0 0 16,1 0-1,-1 0 1,27 0-1,0 0 1,-26 0 0,-1 0-1,1 0 17,-54 0 264,1 0-280,-1 0-16,1 0 31,-1 0-15,1 0 0,-1 0-16,1 0 31,-1 0 0,1 0-15,0 0-1,-1 0 1,1 0 0,-1 0-1,1 0 16,26-26 16,-27 26-47,27-27 47,-26 27-31,26-26-1,0 0 1,0-1 0,0 1-1,0-27 1,0 0 0,0 0-1,0 0-15,0-26 16,0-1-1,0 1 1,0 26 0,0 0 15,0 0-15,0-26-1,0 52 1,0-26-1,0 27 1,0-1 0,0 1-1,0-1 1,0 1 0,0 0-1,0-1 1,0 1-1,0-1-15,0 1 32,0-1-32,0 1 15,0-1 32,0 1-31,0-1-1,0 1 1,0 0 31,0-1-16,0 1-15,0-1 15,0 1-15,0-1-1,0 1 1,0-1 78,26 27-32,1 0-46,-27-26-1,26 26-15,1 0 16,-1 0 15,1 0-15,-1 0 0,0 0-1,1 0 1,-1 0-1,1 0 17,-1 0 15,1 0 15</inkml:trace>
  <inkml:trace contextRef="#ctx0" brushRef="#br0" timeOffset="129004.9">11430 8070 0,'0'0'0,"0"-27"16,-26 27 0,26-26-16,0-1 62,-53 27-46,26 0 46,1 0 1,-1 0-32,1 0-31,-1 0 31,1 0-15,26 27-16,-26-27 16,-1 26-1,1 1 16,-1-1 32,27 1-47,-26-27 15,-1 26-16,27 1 17,-26-1-17,26 1 1,-27-1 0,27 0-1,0 27 1,-26-53-1,26 27 1,-27-27 172,27-27-142,-26 27-46,26-26 16,-26 26 15,-1 0-15,1 0 0,-1 0 15,1 0 0,-1 26-15,1 1-1,26-1 1,-27 27 0,1-26-1,26-1-15,0 27 16,0-27-1,0 1 1,0 26 0,0-27-1,0 27 17,0-26-1,0-1-16,53 1 1,0-27 0,0 26-1,-27 1-15,53-27 16,-26 26 0,27-26-1,-1 0 1,-26 0-1,0 0 1,-27 0-16,27 0 16,0 0 15,27-26-15,-27 26-1,-27-27 1,27 1-1,0 26 1,-27-27 0,1 27-1,-1 0 17,-26-26-32,27 26 31,-1-27 0,-26 1-31,0-1 16,0 1-1,27-27-15,-27 0 32,0 27-17,0-1 1,0-26-1,0-26 1,0 26 0,0-26-1,-27-1 1,-26 1 0,-26 26-1,52 0 1,-26 0-1,27 27 1,-27 26 0,27-27 15,-1 27-31,-52 0 31,26 0-15,0 0-1,0 0 1,27 0 0,-27 0-1,0 0 1</inkml:trace>
  <inkml:trace contextRef="#ctx0" brushRef="#br0" timeOffset="156279.07">3969 11615 0,'0'-53'281,"0"0"-265,0 0-16,0-52 15,0-28-15,0-158 16,0 27-16,0-54 0,0 1 16,0-54-16,0-184 31,53-239 0,-53 715-31,26-318 31,-26 291-15,0 0 0,0 0-1,0 0 1,0-26-1,0 53 1,0-27 0,0 26 15,0 28-31,-26-28 31,26 27-15,0 27-1,0-1 1,0 1 15,-27 26 32,27 26-63,0 27 15,0 0-15,-26 27 16,-1 52 0,-25 159-1,-1 106-15,-27 53 32,54-239-17,-1 80 1,1-106-1,26-79-15,-27 106 16,1-80 0,26 53-1,0-52 1,0-27 0,0 132-1,0-80 1,0 1-1,0-26 1,0-1 0,0 0-1,0-105 1,0 105 0,26 0-1,1-26 1,-27 0-1,26 26 1,-26 0 0,0-79-1,0 0 1,0 0 0,27 0-1,-27-26 1,26 52-1,1-53 17,-27 27-17,26-53 1,-26 27 15,27-1-15,-1-26 15,1 0-15,25-53-1,-52 0-15,27-26 16,-1-27-16,27-211 16,0-80-1,-26-79 1,-27 79-1,0 0 1,0 159 0,0 52-1,-27-25 17,1-27-17,-27 52 1,0-78-1,0 158 1,27 0 0,-1 0-1,1 27 1,-1 0-16,27 52 16,-26-132-1,-1 54 1,27-1-1,0 26 1,-26 27 0,-1 0-1,27 1 17,0 25-17,0 1 1,0 52 109,0 1-125,0-1 15,0 0-15,0 27 16,0-26-16,0 132 16,0-1-1,0 1 1,0 53 15,27-53-31,-1 105 16,-26-52-1,0-27 1,0-53 0,0 54-1,0-54 1,53 79 0,-53-25-1,0-81 1,53 1-1,-53 27 1,27-1 0,-27-53 15,26 1-15,0 26-1,-26-54 1,0 54-1,0 0 1,27 0 0,-27-27-1,0 27 1,26 26 0,-26-26-1,0 79 1,0-132-1,27 27 1,-27-27 0,0-27 15,0 1-15,0-54 77,0-26-77,0-26-16,0-1 16,0-25-16,0-81 15,0 81-15,-27-107 16,27-132-1,-26-26 1,26 184 0,0-25-1,0-54 17,-27-26-17,1-159 1,26 159-1,-26 0 1,-1 27 0,1 78-1,-1 1 1,27-27 0,0 54-1,0 52 1,0 53-1,0 0 1,0 0 15,0 27-31,-26 26 63,26 26-1,-27-26-62,27 27 16,0 26-16,0-27 16,0 53-1,0 1-15,0 52 16,0 53-1,0 0 1,0 54 0,0 52-1,0 158 17,0-158-17,0-26 1,27-53-1,-27-1 1,26 27 0,1 80-1,-1-106 1,1-54 0,-27 1-1,0 0 1,26 53-1,-26-107 1,0 28 0,0-107-1,0 27 17,0-26-17,0 25 1,0-25 15,0-1 16,0-79 47,0 27-79,0-27-15,0-106 16,0-105 15,0-212-15,-26-1-1,26-78 1,0 290-16,0-158 16,0 105-1,0 80 1,0 0 0,0 53-1,0 26 1,0 80-1,0 52 1,0-52 0,0 52 15,0 1-15,0-1 15,0 54 172,0-1-203,0 27 16,0 27-16,0-1 15,0 27 1,0 0-16,0 105 15,0 1 1,0 79 0,0-79-1,-27 105 1,27-132 0,0-26-1,0 0 1,0-27-1,0 0 1,0 27 0,0 26-1,0-79 17,0 0-17,0-26 1,0-54-1,0 53 1,0-52 15,0-1-15,0-52 140,0-54-140,0 1-16,0-27 15,0 0-15,0-26 16,0-265 0,0 0-1,0 265-15,0-185 16,0 52 0,0 27-1,0 53 1,0 52-1,0-78 17,0 131-32,0 1 31,0 26-15,0 27-1,0-27 1,0 26-1,0 1 1,0-1 15,0 54 188,0-1-203,0 27-1,0-26 1,0 25 0,-26 28-1,26-1 1,0-52-16,0 26 15,0 0 1,0 52 0,0 1 15,0 26-15,0 107-1,0-107 1,0 27-1,0 26 1,26 53 0,1 53-1,-27-132 1,26-53 0,-26-1-1,26-25 1,-26 52-1,27 27 1,-1-27 0,-26-105 265,0-1-281,-26 53 0,-1 1 16,1-1-16,0 133 31,-27 79-16,26-27 1,-26 28 0,27-107-1,26-132 1,0 0 0,0-27-1,0 0-15,0-52 172,0 0-172,-27-54 16,1 1-16,26-1 15,0 1 1,-27-53-16,-26-159 16,1-106-1,25 0 1,27 79-1,0-158 17,0 265-32,0 78 31,-26 27-31,26 54 31,0-1-15,0 26-1</inkml:trace>
  <inkml:trace contextRef="#ctx0" brushRef="#br0" timeOffset="157627.59">3122 13494 0,'0'-27'0,"-26"27"78,26 27-47,0-1-15,0 1-1,0 26-15,0-1 16,0 54-1,0-53-15,26 53 16,-26-27 0,27 27-1,-1-79 1,-26 26 0,0-27-1,0 1 1,0-1 15,0 1-15,27-27 15</inkml:trace>
  <inkml:trace contextRef="#ctx0" brushRef="#br0" timeOffset="159077.71">3281 13917 0,'26'27'125,"-26"25"-109,0-25-16,27-27 16,-27 53-16,26-27 15,-26 1-15,0 26 16,0-27-1,27-26-15,-27 27 32,0-54 61,0 1-93,0-1 16,0-26-16,0 27 16,0-27-1,0 26 1,0 1-16,0 0 16,0-1-1,26 27 32,-26-26-47,27 26 16,-1 0-1,1 0 17,-1 0-17,1 0 1,-1 0-1,-26 26 1,0 1 0,26 52-1,1-26 1,-27 26 0,0-52-1,0-1-15,26-26 16,-26 27-1,0-1 1</inkml:trace>
  <inkml:trace contextRef="#ctx0" brushRef="#br0" timeOffset="160428.84">4022 13917 0,'26'0'31,"-52"0"63,-27 0-78,26 0-1,1 0 1,0 0-16,-1 0 16,27 27-1,-26-27 1,26 26-1,-27 0 1,1 1 0,26 26-1,0-27 1,0 1 0,0-1-1,0 1 1,26-27 15,1 0 0,-1 0-31,27-27 16,-27 1 0,54-107-1,-54 28 1,27-1-1,-26-53 1,-27 27 0,0-1-1,0 28 1,0 78 0,-27-26-1,1 27 1,26-1-1,-27 1 1,1 26 15,26 26 47,0 27-62,0-26-16,0 26 16,0 0-16,0 26 15,0 0-15,0-26 16,53 159 0,0-106-1,-27 0 1,1-54-1,-1 1 1,-26 0 15,26-26-31,-26-1 16,0 1 15</inkml:trace>
  <inkml:trace contextRef="#ctx0" brushRef="#br0" timeOffset="161506.19">4366 14049 0,'0'-26'47,"26"-1"-16,27 1-31,-26-27 16,52 0 0,-26-26-1,-27 52 1,-26-26 15,0 27-15,0-1-1,-26 27 17,-27 0-17,27 0 1,-27 27 0,26 26-1,1 0 1,-1-27-16,27 27 15,-26 27 1,26-28 0,0 1 15,0 0-15,0 0-1,26-26 1,27-1-1,0-26 1,0 27 0,0-27-1,0 0 1,-27-27 0,27 27-1,-53-26 1,27-1-1</inkml:trace>
  <inkml:trace contextRef="#ctx0" brushRef="#br0" timeOffset="162428.72">4763 13917 0,'0'27'125,"0"-1"-125,0 0 16,26 1-1,-26-1 17,0 1-1,0-54 31,0-26-46,0-26-16,27 0 16,-27 26-1,0 0-15,26 0 16,-26 0-1,0 27 17,26 26 15,1 0-32,-1 0-15,1 0 16,26 26-1,-53 0 1,26 1-16,27 26 31,-26 0-31,-1 0 32,-26-27-1,0 1-16</inkml:trace>
  <inkml:trace contextRef="#ctx0" brushRef="#br0" timeOffset="163315.93">5186 12700 0,'0'-26'31,"0"52"31,0 0-46,0 27-16,53 80 31,0 105-15,0 26-1,0-105-15,26 106 16,-53-54 0,1-78-1,-1-80 1,-26 26 0,0-53 30</inkml:trace>
  <inkml:trace contextRef="#ctx0" brushRef="#br0" timeOffset="164104.66">5186 13652 0,'0'-26'79,"26"0"-48,1 26-31,105-53 31,-52 53-15,-1-53-1,-26 53 1,-27 0 0,-26-27-16,27 27 15,-1 0 1</inkml:trace>
  <inkml:trace contextRef="#ctx0" brushRef="#br0" timeOffset="165849.72">6191 13467 0,'0'0'0,"-26"0"31,-1 0 141,1 0 297,0 0-438,26-26-15,-27 26-1,1 0 17,-1 0 61,1 0-30,-1 0 15</inkml:trace>
  <inkml:trace contextRef="#ctx0" brushRef="#br0" timeOffset="166990.31">5953 13414 0,'0'-26'47,"-26"26"0,-1 0-16,1 0-15,-1 0 15,27 26-15,0 1-16,-26 26 31,26-27-15,0 1-1,0-1 1,0 1 15,26-27 32,27 0-48,-26 0 1,-1 0 31,1 0-31,-27-27-1,0 1 1,0-1-1,0 1 1,0-1 0,26 27 77,1 27-61,-27-1-17,26-26-15,1 27 16,-27-1 0,26 27-1,0 0 1,1-27-1,-1 1 1</inkml:trace>
  <inkml:trace contextRef="#ctx0" brushRef="#br0" timeOffset="167610.28">6138 12568 0,'0'26'62,"0"1"-62,0 26 16,0 26-16,27 0 15,52 133 1,107 185 15,-81-159 1,-78-185-32,-1 26 15,1-52 16,-27-1 1</inkml:trace>
  <inkml:trace contextRef="#ctx0" brushRef="#br0" timeOffset="168607.5">6191 13256 0,'27'-27'203,"-1"1"-203,27 26 16,0-27-16,27 1 15,-28 26-15,-25-27 16,79-26 0,0 27 15,-54 26 0,-25 0-31,-1 0 16,-26-26-1,27 26 1,-1 0 15</inkml:trace>
  <inkml:trace contextRef="#ctx0" brushRef="#br0" timeOffset="169243.27">6879 13044 0,'27'26'78,"-27"1"-62,0-1-1,26-26-15,-26 27 16,27 52 0,26 1-1,0-28 1,-53 1-1,26-53 1,-26 27 0,26-27-1</inkml:trace>
  <inkml:trace contextRef="#ctx0" brushRef="#br0" timeOffset="169654.36">6800 12806 0,'0'0'16,"0"-27"-16,-27 27 15,27-26 1</inkml:trace>
  <inkml:trace contextRef="#ctx0" brushRef="#br0" timeOffset="170605.75">7144 12885 0,'0'27'31,"0"-1"31,0 1-46,0-1 0,0 1-1,0-1 1,0 0-16,0 1 16,0-1-1,0 27 1,0-26-1,53 26 1,-27-27 15,27-26-15,-26 0-16,26 0 47,-27 0-32,-26-26-15,53-27 16,-53-27 0,0 27-1,0 27 1,0 0 0,0-1-1,0 1 1,-79-1-1,-1 1 1,27 26 0,-26 0 15,52 0-15</inkml:trace>
  <inkml:trace contextRef="#ctx0" brushRef="#br0" timeOffset="171583.31">7435 12859 0,'26'0'93,"-26"26"-77,27-26-16,-27 27 16,26-27-16,1 26 15,-1 1 1,-26-1 15,0 1 0,27-27-15,-27-53 47,0 0-48,0 0-15,0 0 16,-27 26-16,27-52 15,0 53 17,0-1-17,27 27 1,-1 0 0,27 0-1,0 0 1,-27 27-1,1-27-15,-1 0 16,1 26 0,-1 27-1,1-27 1,-1 1 0,1-1-1,-27 1 1,26-1-1</inkml:trace>
  <inkml:trace contextRef="#ctx0" brushRef="#br0" timeOffset="173130.17">4657 14737 0,'-27'0'62,"1"0"-46,-53 0-1,26 0 17,0 53 15,53-26-16,0-1-16,79 27 1,27 0 0,53-27-1,-27 1 1,-53-27 0,1 0-1,-54 0-15,1 0 16,-1 0-1,1 0 17,-27 26-1,0 1-15,0-1-1,0 27 1,0 0-1,-27 0 1,-52 26 0,-1-52-16,-26 26 15,-26 0 1,0-53 0,53 0-1,-1 0 1,27 0-1,27 0 1,-1 0 0</inkml:trace>
  <inkml:trace contextRef="#ctx0" brushRef="#br0" timeOffset="174286.27">5451 14711 0,'0'-27'15,"0"54"204,0-1-188,0 1-31,0-1 16,0 1 0,0-1-1,0 1 16,0-1 1,26 0-1,0-26 0,27 0-15,0 27-1,-26-27-15,-1 0 16,80 0 0,-79 0-1,-1 0 1,0 0 46</inkml:trace>
  <inkml:trace contextRef="#ctx0" brushRef="#br0" timeOffset="175296.84">5847 14684 0,'0'27'62,"0"-1"-46,0 1-16,27-1 15,-1 1 1,-26-1-16,27-26 31,-1 27-15,1-27-1,-1 0 1,1 0 15,-27-27-15,26 27 0,-26-53-1,27 53-15,-27-53 16,0 27-1,0-1 17,0 1-1,0-1-15,0 1 30,-27 26-46,1 0 16,-1 0 0,-26 0-1,27 0 17,-1 0-17,1 0 32</inkml:trace>
  <inkml:trace contextRef="#ctx0" brushRef="#br0" timeOffset="176039.64">6086 14526 0,'26'0'78,"27"26"-63,-53 1 1,26-1-16,27 53 16,-26-52-16,26 26 15,-27 53 1,54 26 15,-54-53 0,-26-52-31,26-1 16,-26 1 15,27-27-15</inkml:trace>
  <inkml:trace contextRef="#ctx0" brushRef="#br0" timeOffset="177569.95">6191 14552 0,'-26'0'16,"26"-26"0,-27-1 15,1 27 0,26-53-15,-26 53 15,26-26 0,0-1-15,0-26-1,0 27 1,0-27 0,26 27-1,27-1 1,-27 1-16,27-1 31,-26 27-31,-1 0 16,1 0-1,-1 0 1,1 0 15,-1 27-15,-26-1 15,0 1-15,27-1-1,-27 1 1,0-1 0,0 0-1,0 27 1,0-26 0,0-1-1,0 1 1,-27-27-1,27 26 48,-26-26-47,26 27-1,-27-27 1,1 0-1,26 26 17,-27-26-17,1 0 48</inkml:trace>
  <inkml:trace contextRef="#ctx0" brushRef="#br0" timeOffset="182914.09">5980 9049 0,'-27'0'47,"1"0"31,-1 0-31,1 0-31,-1 0 15,1 0-15,0 0-1,-1 0 1,1 0-1,-1 0-15,1 0 16,-1 0 0,1 0-16,-27 0 15,26 0 1,1 0 15,-1 0-31,1 0 250,0 0-125,26 26-109,0 27-1,0-26 1,-27-1 0,27 1-16,0-1 15,0 0-15,0 27 16,0 0 15,0 27-15,0-1-1,0 0 1,0-52-16,0 26 16,0-27-1,0 27 1,0 0 0,0 26-1,0-52 1,0-1-1,0 1 1,0-1 15,0 1-15,0-1 0,0 27-1,0-26 16,0-1-15,0 27 0,0-27-1,0 1 1,0-1 0,0 1-1,0-1 1,0 27-1,0-26 1,0-1-16,0 1 31,0-1 1,27 0 124,-1-26-125,0 0-15,1 0-1,-1 0 1,1 27 0,-1-27-1,1 0 1,-1 0-1,1 0 1,-1 0 0,1 0-1,-1 0 17,1 0 46,-54 0 78,1 0-140,-1 0-16,1 0 15,-27 0 1,26 0-1,1 26 1,-1-26 0,1 0-1,-1 0 17,54 27 249,-1-27-266,1 0 1,-1 0-16,1 0 16,-1 0 15,-52 0 78,-1 0-109,1 0 16,-1 26 0,1-26-16,-1 0 31,1 0-16,0 0 1,-1 0 0,1 0 15,-1 0 0,1 0 32,-1 0-1,27-26 48,0-1-48,0 1-46</inkml:trace>
  <inkml:trace contextRef="#ctx0" brushRef="#br0" timeOffset="191276.84">3837 6985 0,'-27'26'360,"27"1"-360,0 26 15,-26 0 1,-1 0-16,27-27 16,0 27-16,0 0 15,-26 0 1,-1 132 15,-52 53 0,79-185-15,0-26-16,0 78 16,-27-52-1,27 53 1,0 0 0,-26 0-1,26 26 1,0-26-1,0 53 1,0-53 0,0 26 15,0 0-31,0 27 31,0-27-15,0-26-1,0 0 1,0 26 0,0 0-1,0 54 1,0-81 0,0 1-1,0 27 1,0-28-1,0-25 1,0 105 0,0-79 15,0 0-15,0-53-1,0 26 1,0 27-1,0-27 1,0-26 0,0-26-1,0-1 1,0 0 0,0 1-1,0-1 32,0-52 31,0-27-62,26-26-16,-26-1 15,0-52-15,27 26 16,26-238 0,-27 53-1,1-79 1,-1 79 0,27-53-1,-26 53 1,-1 132-16,1-132 15,-1 53 1,0 26 0,-26 106-1,27-26 17,-1-27-17,-26 53 1,27 1-1,-27-1 1,26 26 0,-26 1-1,0 26 1,0 0 0,0 27-1,0-27 1,27 26-1,-27-26 1,0 80 109,0-1-125,0 54 16,0-1-16,0 53 15,-53 80 1,0 53 0,0 52-1,27-158 1,26-27-1,0 27 1,0-27 0,0 27-1,0-80 1,0 107 0,0-1-1,0-27 1,0-52-1,0 27 1,26 78 0,0-78-1,1 52 1,-27-53 0,26-26-1,-26-27 1,53 159-1,-53-105 1,0-1 0,27 27-1,-27 52 17,0-158-17,0 27-15,0-1 16,0-26-1,0 0 1,0-27 0,0 1-1,0-1 1</inkml:trace>
  <inkml:trace contextRef="#ctx0" brushRef="#br0" timeOffset="193901.25">4419 9102 0,'0'-27'78,"0"1"-16,26 26-46,1 0-16,-1 0 16,106-27 15,-105 27 0,-1 0-15,1 0 15</inkml:trace>
  <inkml:trace contextRef="#ctx0" brushRef="#br0" timeOffset="195263.33">4736 8864 0,'27'0'109,"-1"0"-93,1 0-1,-1 0-15,0 26 16,1 0-16,-1-26 16,1 0-16,-1 27 15,27-1 1,-26 1-1,-1-27 17,-26 26-17,0 1 32,0-1-16,0 1-15,0-1 15,0 1-31,0-1 16,-53 1-16,27 25 31,-1-52-15,27 27-1,-26-27 1,-1 0 0,1 0 46</inkml:trace>
  <inkml:trace contextRef="#ctx0" brushRef="#br0" timeOffset="199830.31">6641 14393 0,'0'-26'94,"0"-1"-94,53 27 15,-26 0 1,-27-26-16,52 26 16,-25-53-1,26 27 1,-53-1-1,0 1 1,0-1-16,0 1 31,0-1-31,-27 1 32,1-1-17,-1 27 1,1 0-1,0 0 17,-1 0-1,1 0-15,26 27-1,-27 26 1,1 0-1,-1-27 1,27 1 0,0-1-1,0 27 1,0 0 15,0-27-15,27 1-1,26-1 1,-27 1-16,27-27 16,132 26-1,-79 1 1,0-27 0,-80 0-1,27 0-15,-26 0 47</inkml:trace>
  <inkml:trace contextRef="#ctx0" brushRef="#br0" timeOffset="204051.59">4604 15716 0,'26'53'157,"1"-26"-157,-1-1 15,1 27 1,-1-53-16,-26 53 0,27 0 15,-1-53-15,1 53 16,-27-27-16,26 1 16,-26-1-1,26-26-15,-26 27 16,27-27 15,-27 26 0,26 0 48,27-26-48,-26 0-16,-1 0-15,1 0 16,26 0 0,26 0-1,27-26 1,26-53 0,0-1-1,80-52 1,-106 26-1,26 53 1,-26-26 0,0 26-1,0-26 17,-27 26-32,27-27 15,26 1 1,-26 26-1,0-26 1,-27-1 0,27 27-1,-27 0 1,-52 27 0,-1-1-1,27 1 1,-26 26-1,-1-26 17,1 26-17,-1 0 1,-26-27 15,27 27-31,-27-26 16,26 26-1,0 0 1,1 0 0,-1-27 15,1 1 31,-27-1-46,0 1-16,0-1 16,0 1-16,0-1 15,0-52-15,0 53 32,0-27-17,0 26 1,0 1-1,0-1 1,0-26 0,0 27-1,0 0 1,0-1 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A8C98-07D6-4E78-B96A-CD133D6AC841}" type="datetimeFigureOut">
              <a:rPr lang="en-US" smtClean="0"/>
              <a:pPr/>
              <a:t>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1143000"/>
            <a:ext cx="53244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AF7DC-B9B2-4683-BE48-139D100085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19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9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3 Next we have a slightly trickier example. This program counts how many of the squares from 1^</a:t>
            </a:r>
            <a:r>
              <a:rPr lang="en-US" sz="1200" dirty="0"/>
              <a:t>2</a:t>
            </a:r>
            <a:r>
              <a:rPr lang="en-US" dirty="0"/>
              <a:t> to 100^2 end in a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46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1 This program will add up the numbers from 1 to 100. The way this works is that each time we encounter a new number, we add it to our running total, s. </a:t>
            </a:r>
          </a:p>
          <a:p>
            <a:endParaRPr lang="en-US" dirty="0"/>
          </a:p>
          <a:p>
            <a:r>
              <a:rPr lang="en-US" dirty="0"/>
              <a:t>Example 2 This program that will ask the user for 10 numbers and then computes their average.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67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First: Wrong</a:t>
            </a:r>
          </a:p>
          <a:p>
            <a:r>
              <a:rPr lang="en-US" dirty="0"/>
              <a:t>Second Correct</a:t>
            </a:r>
          </a:p>
          <a:p>
            <a:r>
              <a:rPr lang="en-US" dirty="0"/>
              <a:t>Third: Only Python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09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here is the variable largest that keeps track of the largest number found so far. </a:t>
            </a:r>
          </a:p>
          <a:p>
            <a:r>
              <a:rPr lang="en-US" dirty="0"/>
              <a:t>We start by setting it equal to the </a:t>
            </a:r>
            <a:r>
              <a:rPr lang="en-US" dirty="0" err="1"/>
              <a:t>the</a:t>
            </a:r>
            <a:r>
              <a:rPr lang="en-US" dirty="0"/>
              <a:t> user’s first number. </a:t>
            </a:r>
          </a:p>
          <a:p>
            <a:r>
              <a:rPr lang="en-US" dirty="0"/>
              <a:t>Then, every time we get a new number from the user, we check to see if the user’s number is larger than the current largest value (which is stored in largest). </a:t>
            </a:r>
          </a:p>
          <a:p>
            <a:r>
              <a:rPr lang="en-US" dirty="0"/>
              <a:t>If it is, then we set largest equal to the user’s number. </a:t>
            </a:r>
          </a:p>
          <a:p>
            <a:r>
              <a:rPr lang="en-US" dirty="0"/>
              <a:t>If, instead, we want the smallest value, the only change necessary is that &gt; becomes 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27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82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line generates a random number between 5 and 25. </a:t>
            </a:r>
          </a:p>
          <a:p>
            <a:r>
              <a:rPr lang="en-US" dirty="0"/>
              <a:t>Then, remember that to repeat something a specified number of times, we use a for loop. </a:t>
            </a:r>
          </a:p>
          <a:p>
            <a:r>
              <a:rPr lang="en-US" dirty="0"/>
              <a:t>To repeat something 50 times, we would use range(50) in our for loop. </a:t>
            </a:r>
          </a:p>
          <a:p>
            <a:r>
              <a:rPr lang="en-US" dirty="0"/>
              <a:t>To repeat something 100 times, we would use range(100). </a:t>
            </a:r>
          </a:p>
          <a:p>
            <a:r>
              <a:rPr lang="en-US" dirty="0"/>
              <a:t>To repeat something a random number of times, we can use range(</a:t>
            </a:r>
            <a:r>
              <a:rPr lang="en-US" dirty="0" err="1"/>
              <a:t>rand_num</a:t>
            </a:r>
            <a:r>
              <a:rPr lang="en-US" dirty="0"/>
              <a:t>), where </a:t>
            </a:r>
            <a:r>
              <a:rPr lang="en-US" dirty="0" err="1"/>
              <a:t>rand_num</a:t>
            </a:r>
            <a:r>
              <a:rPr lang="en-US" dirty="0"/>
              <a:t> is a variable holding a random number. </a:t>
            </a:r>
          </a:p>
          <a:p>
            <a:r>
              <a:rPr lang="en-US" dirty="0"/>
              <a:t>Although if we want, we can skip the variable and put the </a:t>
            </a:r>
            <a:r>
              <a:rPr lang="en-US" dirty="0" err="1"/>
              <a:t>randint</a:t>
            </a:r>
            <a:r>
              <a:rPr lang="en-US" dirty="0"/>
              <a:t> statement directly in the range function, as shown below. 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7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number of letters and print only the consonants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4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number of letters and print only the consonants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64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number of letters and print only the consonants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number of letters and print only the consonants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1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17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60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1 This program gets 10 numbers from the user and counts how many of those numbers are greater than 10.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2 This modification of the previous example counts how many of the numbers the user enters are greater than 10 and also how many are equal to 0. </a:t>
            </a:r>
          </a:p>
          <a:p>
            <a:r>
              <a:rPr lang="en-US" dirty="0"/>
              <a:t>To count two things we use two count variables.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F7DC-B9B2-4683-BE48-139D1000851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9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619038" cy="73152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5409" y="2239715"/>
            <a:ext cx="9134786" cy="2856158"/>
          </a:xfrm>
        </p:spPr>
        <p:txBody>
          <a:bodyPr anchor="b"/>
          <a:lstStyle>
            <a:lvl1pPr>
              <a:defRPr sz="55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95409" y="5095872"/>
            <a:ext cx="9134786" cy="918848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46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19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9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66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39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12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85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499142" y="1916528"/>
            <a:ext cx="1056639" cy="315475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3A4123C-1F14-4FC6-AAE2-83D021C6E051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9204466" y="3447843"/>
            <a:ext cx="4117115" cy="315477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M. Yusuf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803408" y="0"/>
            <a:ext cx="70982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5149" y="315445"/>
            <a:ext cx="867558" cy="818866"/>
          </a:xfrm>
        </p:spPr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5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619038" cy="73152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408" y="5301255"/>
            <a:ext cx="9134787" cy="604521"/>
          </a:xfrm>
        </p:spPr>
        <p:txBody>
          <a:bodyPr anchor="b">
            <a:normAutofit/>
          </a:bodyPr>
          <a:lstStyle>
            <a:lvl1pPr algn="l">
              <a:defRPr sz="2484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95408" y="731520"/>
            <a:ext cx="9134787" cy="36576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56"/>
            </a:lvl1pPr>
            <a:lvl2pPr marL="473202" indent="0">
              <a:buNone/>
              <a:defRPr sz="1656"/>
            </a:lvl2pPr>
            <a:lvl3pPr marL="946404" indent="0">
              <a:buNone/>
              <a:defRPr sz="1656"/>
            </a:lvl3pPr>
            <a:lvl4pPr marL="1419606" indent="0">
              <a:buNone/>
              <a:defRPr sz="1656"/>
            </a:lvl4pPr>
            <a:lvl5pPr marL="1892808" indent="0">
              <a:buNone/>
              <a:defRPr sz="1656"/>
            </a:lvl5pPr>
            <a:lvl6pPr marL="2366010" indent="0">
              <a:buNone/>
              <a:defRPr sz="1656"/>
            </a:lvl6pPr>
            <a:lvl7pPr marL="2839212" indent="0">
              <a:buNone/>
              <a:defRPr sz="1656"/>
            </a:lvl7pPr>
            <a:lvl8pPr marL="3312414" indent="0">
              <a:buNone/>
              <a:defRPr sz="1656"/>
            </a:lvl8pPr>
            <a:lvl9pPr marL="3785616" indent="0">
              <a:buNone/>
              <a:defRPr sz="16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5408" y="5905776"/>
            <a:ext cx="9134786" cy="526626"/>
          </a:xfrm>
        </p:spPr>
        <p:txBody>
          <a:bodyPr>
            <a:normAutofit/>
          </a:bodyPr>
          <a:lstStyle>
            <a:lvl1pPr marL="0" indent="0">
              <a:buNone/>
              <a:defRPr sz="1242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E04B-5AAA-4393-BA4F-C2BEA84BEC8E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803408" y="0"/>
            <a:ext cx="70982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2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619038" cy="73152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6" y="1134312"/>
            <a:ext cx="9141160" cy="1464518"/>
          </a:xfrm>
        </p:spPr>
        <p:txBody>
          <a:bodyPr/>
          <a:lstStyle>
            <a:lvl1pPr>
              <a:defRPr sz="41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5408" y="3779520"/>
            <a:ext cx="9134787" cy="2641600"/>
          </a:xfrm>
        </p:spPr>
        <p:txBody>
          <a:bodyPr anchor="ctr">
            <a:normAutofit/>
          </a:bodyPr>
          <a:lstStyle>
            <a:lvl1pPr marL="0" indent="0">
              <a:buNone/>
              <a:defRPr sz="1863"/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5355-BC71-4FBB-A937-11142502349A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803408" y="0"/>
            <a:ext cx="70982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74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619038" cy="73152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912444" y="647826"/>
            <a:ext cx="830000" cy="162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936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0230672" y="2788040"/>
            <a:ext cx="675627" cy="162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936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285" y="1047610"/>
            <a:ext cx="8750013" cy="2876407"/>
          </a:xfrm>
        </p:spPr>
        <p:txBody>
          <a:bodyPr/>
          <a:lstStyle>
            <a:lvl1pPr>
              <a:defRPr sz="41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014105" y="3924017"/>
            <a:ext cx="8002013" cy="364986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49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5408" y="5364479"/>
            <a:ext cx="9568710" cy="1064381"/>
          </a:xfrm>
        </p:spPr>
        <p:txBody>
          <a:bodyPr anchor="ctr">
            <a:normAutofit/>
          </a:bodyPr>
          <a:lstStyle>
            <a:lvl1pPr marL="0" indent="0">
              <a:buNone/>
              <a:defRPr sz="1449"/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96241-2EE1-477F-A4AD-45D7D8F24864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803408" y="0"/>
            <a:ext cx="70982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25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619038" cy="73152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408" y="2528711"/>
            <a:ext cx="9134788" cy="1944015"/>
          </a:xfrm>
        </p:spPr>
        <p:txBody>
          <a:bodyPr anchor="b"/>
          <a:lstStyle>
            <a:lvl1pPr algn="l">
              <a:defRPr sz="41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5408" y="5359965"/>
            <a:ext cx="9134787" cy="917760"/>
          </a:xfrm>
        </p:spPr>
        <p:txBody>
          <a:bodyPr anchor="t"/>
          <a:lstStyle>
            <a:lvl1pPr marL="0" indent="0" algn="l">
              <a:buNone/>
              <a:defRPr sz="207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>
              <a:buNone/>
              <a:defRPr sz="1863">
                <a:solidFill>
                  <a:schemeClr val="tx1">
                    <a:tint val="75000"/>
                  </a:schemeClr>
                </a:solidFill>
              </a:defRPr>
            </a:lvl2pPr>
            <a:lvl3pPr marL="946404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3pPr>
            <a:lvl4pPr marL="1419606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4pPr>
            <a:lvl5pPr marL="1892808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5pPr>
            <a:lvl6pPr marL="2366010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6pPr>
            <a:lvl7pPr marL="2839212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7pPr>
            <a:lvl8pPr marL="3312414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8pPr>
            <a:lvl9pPr marL="3785616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8AEA9-9ED3-4A83-A34A-9C339F03D0DC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803408" y="0"/>
            <a:ext cx="70982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3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408" y="1038579"/>
            <a:ext cx="9134787" cy="754095"/>
          </a:xfrm>
        </p:spPr>
        <p:txBody>
          <a:bodyPr/>
          <a:lstStyle>
            <a:lvl1pPr>
              <a:defRPr sz="37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5407" y="2777069"/>
            <a:ext cx="3251926" cy="614679"/>
          </a:xfrm>
        </p:spPr>
        <p:txBody>
          <a:bodyPr anchor="b">
            <a:noAutofit/>
          </a:bodyPr>
          <a:lstStyle>
            <a:lvl1pPr marL="0" indent="0">
              <a:buNone/>
              <a:defRPr sz="248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>
              <a:buNone/>
              <a:defRPr sz="2070" b="1"/>
            </a:lvl2pPr>
            <a:lvl3pPr marL="946404" indent="0">
              <a:buNone/>
              <a:defRPr sz="1863" b="1"/>
            </a:lvl3pPr>
            <a:lvl4pPr marL="1419606" indent="0">
              <a:buNone/>
              <a:defRPr sz="1656" b="1"/>
            </a:lvl4pPr>
            <a:lvl5pPr marL="1892808" indent="0">
              <a:buNone/>
              <a:defRPr sz="1656" b="1"/>
            </a:lvl5pPr>
            <a:lvl6pPr marL="2366010" indent="0">
              <a:buNone/>
              <a:defRPr sz="1656" b="1"/>
            </a:lvl6pPr>
            <a:lvl7pPr marL="2839212" indent="0">
              <a:buNone/>
              <a:defRPr sz="1656" b="1"/>
            </a:lvl7pPr>
            <a:lvl8pPr marL="3312414" indent="0">
              <a:buNone/>
              <a:defRPr sz="1656" b="1"/>
            </a:lvl8pPr>
            <a:lvl9pPr marL="3785616" indent="0">
              <a:buNone/>
              <a:defRPr sz="16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95407" y="3391749"/>
            <a:ext cx="3251927" cy="3037113"/>
          </a:xfrm>
        </p:spPr>
        <p:txBody>
          <a:bodyPr anchor="t">
            <a:normAutofit/>
          </a:bodyPr>
          <a:lstStyle>
            <a:lvl1pPr marL="0" indent="0">
              <a:buNone/>
              <a:defRPr sz="1449"/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0785" y="2777067"/>
            <a:ext cx="3257236" cy="614679"/>
          </a:xfrm>
        </p:spPr>
        <p:txBody>
          <a:bodyPr anchor="b">
            <a:noAutofit/>
          </a:bodyPr>
          <a:lstStyle>
            <a:lvl1pPr marL="0" indent="0">
              <a:buNone/>
              <a:defRPr sz="248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>
              <a:buNone/>
              <a:defRPr sz="2070" b="1"/>
            </a:lvl2pPr>
            <a:lvl3pPr marL="946404" indent="0">
              <a:buNone/>
              <a:defRPr sz="1863" b="1"/>
            </a:lvl3pPr>
            <a:lvl4pPr marL="1419606" indent="0">
              <a:buNone/>
              <a:defRPr sz="1656" b="1"/>
            </a:lvl4pPr>
            <a:lvl5pPr marL="1892808" indent="0">
              <a:buNone/>
              <a:defRPr sz="1656" b="1"/>
            </a:lvl5pPr>
            <a:lvl6pPr marL="2366010" indent="0">
              <a:buNone/>
              <a:defRPr sz="1656" b="1"/>
            </a:lvl6pPr>
            <a:lvl7pPr marL="2839212" indent="0">
              <a:buNone/>
              <a:defRPr sz="1656" b="1"/>
            </a:lvl7pPr>
            <a:lvl8pPr marL="3312414" indent="0">
              <a:buNone/>
              <a:defRPr sz="1656" b="1"/>
            </a:lvl8pPr>
            <a:lvl9pPr marL="3785616" indent="0">
              <a:buNone/>
              <a:defRPr sz="16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70785" y="3391748"/>
            <a:ext cx="3257236" cy="3037113"/>
          </a:xfrm>
        </p:spPr>
        <p:txBody>
          <a:bodyPr anchor="t">
            <a:normAutofit/>
          </a:bodyPr>
          <a:lstStyle>
            <a:lvl1pPr marL="0" indent="0">
              <a:buNone/>
              <a:defRPr sz="1449"/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64425" y="2777068"/>
            <a:ext cx="3255913" cy="614679"/>
          </a:xfrm>
        </p:spPr>
        <p:txBody>
          <a:bodyPr anchor="b">
            <a:noAutofit/>
          </a:bodyPr>
          <a:lstStyle>
            <a:lvl1pPr marL="0" indent="0">
              <a:buNone/>
              <a:defRPr sz="248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>
              <a:buNone/>
              <a:defRPr sz="2070" b="1"/>
            </a:lvl2pPr>
            <a:lvl3pPr marL="946404" indent="0">
              <a:buNone/>
              <a:defRPr sz="1863" b="1"/>
            </a:lvl3pPr>
            <a:lvl4pPr marL="1419606" indent="0">
              <a:buNone/>
              <a:defRPr sz="1656" b="1"/>
            </a:lvl4pPr>
            <a:lvl5pPr marL="1892808" indent="0">
              <a:buNone/>
              <a:defRPr sz="1656" b="1"/>
            </a:lvl5pPr>
            <a:lvl6pPr marL="2366010" indent="0">
              <a:buNone/>
              <a:defRPr sz="1656" b="1"/>
            </a:lvl6pPr>
            <a:lvl7pPr marL="2839212" indent="0">
              <a:buNone/>
              <a:defRPr sz="1656" b="1"/>
            </a:lvl7pPr>
            <a:lvl8pPr marL="3312414" indent="0">
              <a:buNone/>
              <a:defRPr sz="1656" b="1"/>
            </a:lvl8pPr>
            <a:lvl9pPr marL="3785616" indent="0">
              <a:buNone/>
              <a:defRPr sz="16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164626" y="3391746"/>
            <a:ext cx="3255712" cy="3037113"/>
          </a:xfrm>
        </p:spPr>
        <p:txBody>
          <a:bodyPr anchor="t">
            <a:normAutofit/>
          </a:bodyPr>
          <a:lstStyle>
            <a:lvl1pPr marL="0" indent="0">
              <a:buNone/>
              <a:defRPr sz="1449"/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58225" y="2740943"/>
            <a:ext cx="0" cy="372533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044638" y="2740943"/>
            <a:ext cx="0" cy="372533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76ACB-5A30-468B-BA58-0807609821DC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76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408" y="1038579"/>
            <a:ext cx="9134787" cy="754095"/>
          </a:xfrm>
        </p:spPr>
        <p:txBody>
          <a:bodyPr/>
          <a:lstStyle>
            <a:lvl1pPr>
              <a:defRPr sz="37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5407" y="4835034"/>
            <a:ext cx="3157283" cy="614679"/>
          </a:xfrm>
        </p:spPr>
        <p:txBody>
          <a:bodyPr anchor="b">
            <a:noAutofit/>
          </a:bodyPr>
          <a:lstStyle>
            <a:lvl1pPr marL="0" indent="0">
              <a:buNone/>
              <a:defRPr sz="248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>
              <a:buNone/>
              <a:defRPr sz="2070" b="1"/>
            </a:lvl2pPr>
            <a:lvl3pPr marL="946404" indent="0">
              <a:buNone/>
              <a:defRPr sz="1863" b="1"/>
            </a:lvl3pPr>
            <a:lvl4pPr marL="1419606" indent="0">
              <a:buNone/>
              <a:defRPr sz="1656" b="1"/>
            </a:lvl4pPr>
            <a:lvl5pPr marL="1892808" indent="0">
              <a:buNone/>
              <a:defRPr sz="1656" b="1"/>
            </a:lvl5pPr>
            <a:lvl6pPr marL="2366010" indent="0">
              <a:buNone/>
              <a:defRPr sz="1656" b="1"/>
            </a:lvl6pPr>
            <a:lvl7pPr marL="2839212" indent="0">
              <a:buNone/>
              <a:defRPr sz="1656" b="1"/>
            </a:lvl7pPr>
            <a:lvl8pPr marL="3312414" indent="0">
              <a:buNone/>
              <a:defRPr sz="1656" b="1"/>
            </a:lvl8pPr>
            <a:lvl9pPr marL="3785616" indent="0">
              <a:buNone/>
              <a:defRPr sz="16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81297" y="2777067"/>
            <a:ext cx="2785506" cy="16976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56"/>
            </a:lvl1pPr>
            <a:lvl2pPr marL="473202" indent="0">
              <a:buNone/>
              <a:defRPr sz="1656"/>
            </a:lvl2pPr>
            <a:lvl3pPr marL="946404" indent="0">
              <a:buNone/>
              <a:defRPr sz="1656"/>
            </a:lvl3pPr>
            <a:lvl4pPr marL="1419606" indent="0">
              <a:buNone/>
              <a:defRPr sz="1656"/>
            </a:lvl4pPr>
            <a:lvl5pPr marL="1892808" indent="0">
              <a:buNone/>
              <a:defRPr sz="1656"/>
            </a:lvl5pPr>
            <a:lvl6pPr marL="2366010" indent="0">
              <a:buNone/>
              <a:defRPr sz="1656"/>
            </a:lvl6pPr>
            <a:lvl7pPr marL="2839212" indent="0">
              <a:buNone/>
              <a:defRPr sz="1656"/>
            </a:lvl7pPr>
            <a:lvl8pPr marL="3312414" indent="0">
              <a:buNone/>
              <a:defRPr sz="1656"/>
            </a:lvl8pPr>
            <a:lvl9pPr marL="3785616" indent="0">
              <a:buNone/>
              <a:defRPr sz="16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95407" y="5449713"/>
            <a:ext cx="3157283" cy="979149"/>
          </a:xfrm>
        </p:spPr>
        <p:txBody>
          <a:bodyPr anchor="t">
            <a:normAutofit/>
          </a:bodyPr>
          <a:lstStyle>
            <a:lvl1pPr marL="0" indent="0">
              <a:buNone/>
              <a:defRPr sz="1449"/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8894" y="4835034"/>
            <a:ext cx="3157283" cy="614681"/>
          </a:xfrm>
        </p:spPr>
        <p:txBody>
          <a:bodyPr anchor="b">
            <a:noAutofit/>
          </a:bodyPr>
          <a:lstStyle>
            <a:lvl1pPr marL="0" indent="0">
              <a:buNone/>
              <a:defRPr sz="248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>
              <a:buNone/>
              <a:defRPr sz="2070" b="1"/>
            </a:lvl2pPr>
            <a:lvl3pPr marL="946404" indent="0">
              <a:buNone/>
              <a:defRPr sz="1863" b="1"/>
            </a:lvl3pPr>
            <a:lvl4pPr marL="1419606" indent="0">
              <a:buNone/>
              <a:defRPr sz="1656" b="1"/>
            </a:lvl4pPr>
            <a:lvl5pPr marL="1892808" indent="0">
              <a:buNone/>
              <a:defRPr sz="1656" b="1"/>
            </a:lvl5pPr>
            <a:lvl6pPr marL="2366010" indent="0">
              <a:buNone/>
              <a:defRPr sz="1656" b="1"/>
            </a:lvl6pPr>
            <a:lvl7pPr marL="2839212" indent="0">
              <a:buNone/>
              <a:defRPr sz="1656" b="1"/>
            </a:lvl7pPr>
            <a:lvl8pPr marL="3312414" indent="0">
              <a:buNone/>
              <a:defRPr sz="1656" b="1"/>
            </a:lvl8pPr>
            <a:lvl9pPr marL="3785616" indent="0">
              <a:buNone/>
              <a:defRPr sz="16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914782" y="2777067"/>
            <a:ext cx="2785507" cy="16976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56"/>
            </a:lvl1pPr>
            <a:lvl2pPr marL="473202" indent="0">
              <a:buNone/>
              <a:defRPr sz="1656"/>
            </a:lvl2pPr>
            <a:lvl3pPr marL="946404" indent="0">
              <a:buNone/>
              <a:defRPr sz="1656"/>
            </a:lvl3pPr>
            <a:lvl4pPr marL="1419606" indent="0">
              <a:buNone/>
              <a:defRPr sz="1656"/>
            </a:lvl4pPr>
            <a:lvl5pPr marL="1892808" indent="0">
              <a:buNone/>
              <a:defRPr sz="1656"/>
            </a:lvl5pPr>
            <a:lvl6pPr marL="2366010" indent="0">
              <a:buNone/>
              <a:defRPr sz="1656"/>
            </a:lvl6pPr>
            <a:lvl7pPr marL="2839212" indent="0">
              <a:buNone/>
              <a:defRPr sz="1656"/>
            </a:lvl7pPr>
            <a:lvl8pPr marL="3312414" indent="0">
              <a:buNone/>
              <a:defRPr sz="1656"/>
            </a:lvl8pPr>
            <a:lvl9pPr marL="3785616" indent="0">
              <a:buNone/>
              <a:defRPr sz="16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30247" y="5449712"/>
            <a:ext cx="3157283" cy="979149"/>
          </a:xfrm>
        </p:spPr>
        <p:txBody>
          <a:bodyPr anchor="t">
            <a:normAutofit/>
          </a:bodyPr>
          <a:lstStyle>
            <a:lvl1pPr marL="0" indent="0">
              <a:buNone/>
              <a:defRPr sz="1449"/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62381" y="4835035"/>
            <a:ext cx="3157963" cy="614679"/>
          </a:xfrm>
        </p:spPr>
        <p:txBody>
          <a:bodyPr anchor="b">
            <a:noAutofit/>
          </a:bodyPr>
          <a:lstStyle>
            <a:lvl1pPr marL="0" indent="0">
              <a:buNone/>
              <a:defRPr sz="2484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>
              <a:buNone/>
              <a:defRPr sz="2070" b="1"/>
            </a:lvl2pPr>
            <a:lvl3pPr marL="946404" indent="0">
              <a:buNone/>
              <a:defRPr sz="1863" b="1"/>
            </a:lvl3pPr>
            <a:lvl4pPr marL="1419606" indent="0">
              <a:buNone/>
              <a:defRPr sz="1656" b="1"/>
            </a:lvl4pPr>
            <a:lvl5pPr marL="1892808" indent="0">
              <a:buNone/>
              <a:defRPr sz="1656" b="1"/>
            </a:lvl5pPr>
            <a:lvl6pPr marL="2366010" indent="0">
              <a:buNone/>
              <a:defRPr sz="1656" b="1"/>
            </a:lvl6pPr>
            <a:lvl7pPr marL="2839212" indent="0">
              <a:buNone/>
              <a:defRPr sz="1656" b="1"/>
            </a:lvl7pPr>
            <a:lvl8pPr marL="3312414" indent="0">
              <a:buNone/>
              <a:defRPr sz="1656" b="1"/>
            </a:lvl8pPr>
            <a:lvl9pPr marL="3785616" indent="0">
              <a:buNone/>
              <a:defRPr sz="16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448950" y="2777067"/>
            <a:ext cx="2785506" cy="16976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56"/>
            </a:lvl1pPr>
            <a:lvl2pPr marL="473202" indent="0">
              <a:buNone/>
              <a:defRPr sz="1656"/>
            </a:lvl2pPr>
            <a:lvl3pPr marL="946404" indent="0">
              <a:buNone/>
              <a:defRPr sz="1656"/>
            </a:lvl3pPr>
            <a:lvl4pPr marL="1419606" indent="0">
              <a:buNone/>
              <a:defRPr sz="1656"/>
            </a:lvl4pPr>
            <a:lvl5pPr marL="1892808" indent="0">
              <a:buNone/>
              <a:defRPr sz="1656"/>
            </a:lvl5pPr>
            <a:lvl6pPr marL="2366010" indent="0">
              <a:buNone/>
              <a:defRPr sz="1656"/>
            </a:lvl6pPr>
            <a:lvl7pPr marL="2839212" indent="0">
              <a:buNone/>
              <a:defRPr sz="1656"/>
            </a:lvl7pPr>
            <a:lvl8pPr marL="3312414" indent="0">
              <a:buNone/>
              <a:defRPr sz="1656"/>
            </a:lvl8pPr>
            <a:lvl9pPr marL="3785616" indent="0">
              <a:buNone/>
              <a:defRPr sz="165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262380" y="5449711"/>
            <a:ext cx="3157964" cy="979149"/>
          </a:xfrm>
        </p:spPr>
        <p:txBody>
          <a:bodyPr anchor="t">
            <a:normAutofit/>
          </a:bodyPr>
          <a:lstStyle>
            <a:lvl1pPr marL="0" indent="0">
              <a:buNone/>
              <a:defRPr sz="1449"/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560150" y="2740943"/>
            <a:ext cx="0" cy="372533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70928" y="2740943"/>
            <a:ext cx="0" cy="372533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2351-9A71-44BF-8E33-C69BA22E96C1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0764" y="6817961"/>
            <a:ext cx="3771927" cy="325121"/>
          </a:xfrm>
        </p:spPr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66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408" y="1038579"/>
            <a:ext cx="9134787" cy="7540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5408" y="2777067"/>
            <a:ext cx="9134787" cy="3644053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70059" y="6817961"/>
            <a:ext cx="1025296" cy="325119"/>
          </a:xfrm>
        </p:spPr>
        <p:txBody>
          <a:bodyPr/>
          <a:lstStyle/>
          <a:p>
            <a:fld id="{EF33F24A-C8BB-4AAB-BF30-0136B25002BF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28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619038" cy="73152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85942" y="1363698"/>
            <a:ext cx="1459351" cy="506516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5408" y="1363698"/>
            <a:ext cx="6475149" cy="506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26241" y="6817961"/>
            <a:ext cx="1026886" cy="325119"/>
          </a:xfrm>
        </p:spPr>
        <p:txBody>
          <a:bodyPr/>
          <a:lstStyle/>
          <a:p>
            <a:fld id="{F6178DAB-74A3-48BE-BA2A-3D11D2AACEDF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803408" y="0"/>
            <a:ext cx="70982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408" y="2777067"/>
            <a:ext cx="9134787" cy="3644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7D63-1F40-417D-82B7-BD4D054F8C1B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60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619038" cy="73152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408" y="2856155"/>
            <a:ext cx="4503424" cy="2436079"/>
          </a:xfrm>
        </p:spPr>
        <p:txBody>
          <a:bodyPr anchor="ctr"/>
          <a:lstStyle>
            <a:lvl1pPr algn="l">
              <a:defRPr sz="41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7084" y="2856154"/>
            <a:ext cx="3889157" cy="2436079"/>
          </a:xfrm>
        </p:spPr>
        <p:txBody>
          <a:bodyPr anchor="ctr"/>
          <a:lstStyle>
            <a:lvl1pPr marL="0" indent="0" algn="l">
              <a:buNone/>
              <a:defRPr sz="207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>
              <a:buNone/>
              <a:defRPr sz="1863">
                <a:solidFill>
                  <a:schemeClr val="tx1">
                    <a:tint val="75000"/>
                  </a:schemeClr>
                </a:solidFill>
              </a:defRPr>
            </a:lvl2pPr>
            <a:lvl3pPr marL="946404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3pPr>
            <a:lvl4pPr marL="1419606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4pPr>
            <a:lvl5pPr marL="1892808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5pPr>
            <a:lvl6pPr marL="2366010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6pPr>
            <a:lvl7pPr marL="2839212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7pPr>
            <a:lvl8pPr marL="3312414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8pPr>
            <a:lvl9pPr marL="3785616" indent="0">
              <a:buNone/>
              <a:defRPr sz="14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D70C-520F-4CD6-9EDD-02454F17CF21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803408" y="0"/>
            <a:ext cx="70982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22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5408" y="2777067"/>
            <a:ext cx="4994164" cy="36440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26180" y="2777067"/>
            <a:ext cx="4994165" cy="364405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A5B5-B092-4C41-A144-4139B563CDC6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4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5408" y="2777067"/>
            <a:ext cx="4994163" cy="614679"/>
          </a:xfrm>
        </p:spPr>
        <p:txBody>
          <a:bodyPr anchor="b">
            <a:noAutofit/>
          </a:bodyPr>
          <a:lstStyle>
            <a:lvl1pPr marL="0" indent="0">
              <a:buNone/>
              <a:defRPr sz="2484" b="0">
                <a:solidFill>
                  <a:schemeClr val="accent1"/>
                </a:solidFill>
              </a:defRPr>
            </a:lvl1pPr>
            <a:lvl2pPr marL="473202" indent="0">
              <a:buNone/>
              <a:defRPr sz="2070" b="1"/>
            </a:lvl2pPr>
            <a:lvl3pPr marL="946404" indent="0">
              <a:buNone/>
              <a:defRPr sz="1863" b="1"/>
            </a:lvl3pPr>
            <a:lvl4pPr marL="1419606" indent="0">
              <a:buNone/>
              <a:defRPr sz="1656" b="1"/>
            </a:lvl4pPr>
            <a:lvl5pPr marL="1892808" indent="0">
              <a:buNone/>
              <a:defRPr sz="1656" b="1"/>
            </a:lvl5pPr>
            <a:lvl6pPr marL="2366010" indent="0">
              <a:buNone/>
              <a:defRPr sz="1656" b="1"/>
            </a:lvl6pPr>
            <a:lvl7pPr marL="2839212" indent="0">
              <a:buNone/>
              <a:defRPr sz="1656" b="1"/>
            </a:lvl7pPr>
            <a:lvl8pPr marL="3312414" indent="0">
              <a:buNone/>
              <a:defRPr sz="1656" b="1"/>
            </a:lvl8pPr>
            <a:lvl9pPr marL="3785616" indent="0">
              <a:buNone/>
              <a:defRPr sz="16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5408" y="3391747"/>
            <a:ext cx="4994164" cy="302937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6180" y="2777067"/>
            <a:ext cx="4994165" cy="614679"/>
          </a:xfrm>
        </p:spPr>
        <p:txBody>
          <a:bodyPr anchor="b">
            <a:noAutofit/>
          </a:bodyPr>
          <a:lstStyle>
            <a:lvl1pPr marL="0" indent="0">
              <a:buNone/>
              <a:defRPr sz="2484" b="0">
                <a:solidFill>
                  <a:schemeClr val="accent1"/>
                </a:solidFill>
              </a:defRPr>
            </a:lvl1pPr>
            <a:lvl2pPr marL="473202" indent="0">
              <a:buNone/>
              <a:defRPr sz="2070" b="1"/>
            </a:lvl2pPr>
            <a:lvl3pPr marL="946404" indent="0">
              <a:buNone/>
              <a:defRPr sz="1863" b="1"/>
            </a:lvl3pPr>
            <a:lvl4pPr marL="1419606" indent="0">
              <a:buNone/>
              <a:defRPr sz="1656" b="1"/>
            </a:lvl4pPr>
            <a:lvl5pPr marL="1892808" indent="0">
              <a:buNone/>
              <a:defRPr sz="1656" b="1"/>
            </a:lvl5pPr>
            <a:lvl6pPr marL="2366010" indent="0">
              <a:buNone/>
              <a:defRPr sz="1656" b="1"/>
            </a:lvl6pPr>
            <a:lvl7pPr marL="2839212" indent="0">
              <a:buNone/>
              <a:defRPr sz="1656" b="1"/>
            </a:lvl7pPr>
            <a:lvl8pPr marL="3312414" indent="0">
              <a:buNone/>
              <a:defRPr sz="1656" b="1"/>
            </a:lvl8pPr>
            <a:lvl9pPr marL="3785616" indent="0">
              <a:buNone/>
              <a:defRPr sz="16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26180" y="3391747"/>
            <a:ext cx="4994165" cy="3029375"/>
          </a:xfrm>
        </p:spPr>
        <p:txBody>
          <a:bodyPr>
            <a:normAutofit/>
          </a:bodyPr>
          <a:lstStyle>
            <a:lvl1pPr>
              <a:defRPr sz="1863"/>
            </a:lvl1pPr>
            <a:lvl2pPr>
              <a:defRPr sz="1656"/>
            </a:lvl2pPr>
            <a:lvl3pPr>
              <a:defRPr sz="1449"/>
            </a:lvl3pPr>
            <a:lvl4pPr>
              <a:defRPr sz="1242"/>
            </a:lvl4pPr>
            <a:lvl5pPr>
              <a:defRPr sz="1242"/>
            </a:lvl5pPr>
            <a:lvl6pPr>
              <a:defRPr sz="1242"/>
            </a:lvl6pPr>
            <a:lvl7pPr>
              <a:defRPr sz="1242"/>
            </a:lvl7pPr>
            <a:lvl8pPr>
              <a:defRPr sz="1242"/>
            </a:lvl8pPr>
            <a:lvl9pPr>
              <a:defRPr sz="124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8A40-4378-40E4-8879-28C78EFD446B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9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95408" y="1038579"/>
            <a:ext cx="9068291" cy="75409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84CB-B1EE-48A5-9209-6F816442C2EC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6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7B93A-C1A8-4B98-9F94-16A2E984438E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03408" y="0"/>
            <a:ext cx="70982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2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619038" cy="73152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409" y="1381760"/>
            <a:ext cx="2890991" cy="1706880"/>
          </a:xfrm>
        </p:spPr>
        <p:txBody>
          <a:bodyPr anchor="b"/>
          <a:lstStyle>
            <a:lvl1pPr algn="l">
              <a:defRPr sz="2484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3637" y="1544320"/>
            <a:ext cx="5371854" cy="48768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95408" y="3337899"/>
            <a:ext cx="2890991" cy="3088639"/>
          </a:xfrm>
        </p:spPr>
        <p:txBody>
          <a:bodyPr/>
          <a:lstStyle>
            <a:lvl1pPr marL="0" indent="0">
              <a:buNone/>
              <a:defRPr sz="1449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0A342-D439-413F-ABF1-B526C79C1776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803408" y="0"/>
            <a:ext cx="70982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7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619038" cy="73152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408" y="1806222"/>
            <a:ext cx="4000515" cy="1851378"/>
          </a:xfrm>
        </p:spPr>
        <p:txBody>
          <a:bodyPr anchor="b">
            <a:normAutofit/>
          </a:bodyPr>
          <a:lstStyle>
            <a:lvl1pPr algn="l">
              <a:defRPr sz="372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7217" y="1219200"/>
            <a:ext cx="3340229" cy="4876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56"/>
            </a:lvl1pPr>
            <a:lvl2pPr marL="473202" indent="0">
              <a:buNone/>
              <a:defRPr sz="1656"/>
            </a:lvl2pPr>
            <a:lvl3pPr marL="946404" indent="0">
              <a:buNone/>
              <a:defRPr sz="1656"/>
            </a:lvl3pPr>
            <a:lvl4pPr marL="1419606" indent="0">
              <a:buNone/>
              <a:defRPr sz="1656"/>
            </a:lvl4pPr>
            <a:lvl5pPr marL="1892808" indent="0">
              <a:buNone/>
              <a:defRPr sz="1656"/>
            </a:lvl5pPr>
            <a:lvl6pPr marL="2366010" indent="0">
              <a:buNone/>
              <a:defRPr sz="1656"/>
            </a:lvl6pPr>
            <a:lvl7pPr marL="2839212" indent="0">
              <a:buNone/>
              <a:defRPr sz="1656"/>
            </a:lvl7pPr>
            <a:lvl8pPr marL="3312414" indent="0">
              <a:buNone/>
              <a:defRPr sz="1656"/>
            </a:lvl8pPr>
            <a:lvl9pPr marL="3785616" indent="0">
              <a:buNone/>
              <a:defRPr sz="1656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95408" y="3901440"/>
            <a:ext cx="3994385" cy="1463040"/>
          </a:xfrm>
        </p:spPr>
        <p:txBody>
          <a:bodyPr>
            <a:normAutofit/>
          </a:bodyPr>
          <a:lstStyle>
            <a:lvl1pPr marL="0" indent="0">
              <a:buNone/>
              <a:defRPr sz="1449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73202" indent="0">
              <a:buNone/>
              <a:defRPr sz="1242"/>
            </a:lvl2pPr>
            <a:lvl3pPr marL="946404" indent="0">
              <a:buNone/>
              <a:defRPr sz="1035"/>
            </a:lvl3pPr>
            <a:lvl4pPr marL="1419606" indent="0">
              <a:buNone/>
              <a:defRPr sz="932"/>
            </a:lvl4pPr>
            <a:lvl5pPr marL="1892808" indent="0">
              <a:buNone/>
              <a:defRPr sz="932"/>
            </a:lvl5pPr>
            <a:lvl6pPr marL="2366010" indent="0">
              <a:buNone/>
              <a:defRPr sz="932"/>
            </a:lvl6pPr>
            <a:lvl7pPr marL="2839212" indent="0">
              <a:buNone/>
              <a:defRPr sz="932"/>
            </a:lvl7pPr>
            <a:lvl8pPr marL="3312414" indent="0">
              <a:buNone/>
              <a:defRPr sz="932"/>
            </a:lvl8pPr>
            <a:lvl9pPr marL="3785616" indent="0">
              <a:buNone/>
              <a:defRPr sz="9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A7C1-951B-4A4E-9B61-6C1965F1B85B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M. Yusuf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803408" y="0"/>
            <a:ext cx="70982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619038" cy="73152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95408" y="1038579"/>
            <a:ext cx="9068291" cy="754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5408" y="2777067"/>
            <a:ext cx="9068291" cy="364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26241" y="6817961"/>
            <a:ext cx="1025296" cy="3251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35" b="1" i="0">
                <a:solidFill>
                  <a:schemeClr val="accent1"/>
                </a:solidFill>
              </a:defRPr>
            </a:lvl1pPr>
          </a:lstStyle>
          <a:p>
            <a:fld id="{C1BB427B-5D28-466E-9997-EA5F600A627F}" type="datetime8">
              <a:rPr lang="en-NG" smtClean="0"/>
              <a:t>06/02/2021 11:59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0764" y="6817961"/>
            <a:ext cx="3994988" cy="3251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35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M. Yusuf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803408" y="0"/>
            <a:ext cx="70982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715149" y="315445"/>
            <a:ext cx="867558" cy="8188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98" b="0" i="0">
                <a:solidFill>
                  <a:schemeClr val="bg1"/>
                </a:solidFill>
              </a:defRPr>
            </a:lvl1pPr>
          </a:lstStyle>
          <a:p>
            <a:fld id="{69F214AF-4D7B-4155-914F-66C2C8BC97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3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/>
  <p:txStyles>
    <p:titleStyle>
      <a:lvl1pPr algn="l" defTabSz="473202" rtl="0" eaLnBrk="1" latinLnBrk="0" hangingPunct="1">
        <a:spcBef>
          <a:spcPct val="0"/>
        </a:spcBef>
        <a:buNone/>
        <a:defRPr sz="3726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4902" indent="-354902" algn="l" defTabSz="473202" rtl="0" eaLnBrk="1" latinLnBrk="0" hangingPunct="1">
        <a:spcBef>
          <a:spcPts val="103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63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68953" indent="-295751" algn="l" defTabSz="473202" rtl="0" eaLnBrk="1" latinLnBrk="0" hangingPunct="1">
        <a:spcBef>
          <a:spcPts val="103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56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83005" indent="-236601" algn="l" defTabSz="473202" rtl="0" eaLnBrk="1" latinLnBrk="0" hangingPunct="1">
        <a:spcBef>
          <a:spcPts val="103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9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56207" indent="-236601" algn="l" defTabSz="473202" rtl="0" eaLnBrk="1" latinLnBrk="0" hangingPunct="1">
        <a:spcBef>
          <a:spcPts val="103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4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29409" indent="-236601" algn="l" defTabSz="473202" rtl="0" eaLnBrk="1" latinLnBrk="0" hangingPunct="1">
        <a:spcBef>
          <a:spcPts val="103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4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02611" indent="-236601" algn="l" defTabSz="473202" rtl="0" eaLnBrk="1" latinLnBrk="0" hangingPunct="1">
        <a:spcBef>
          <a:spcPts val="103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4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075813" indent="-236601" algn="l" defTabSz="473202" rtl="0" eaLnBrk="1" latinLnBrk="0" hangingPunct="1">
        <a:spcBef>
          <a:spcPts val="103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4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549015" indent="-236601" algn="l" defTabSz="473202" rtl="0" eaLnBrk="1" latinLnBrk="0" hangingPunct="1">
        <a:spcBef>
          <a:spcPts val="103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4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022217" indent="-236601" algn="l" defTabSz="473202" rtl="0" eaLnBrk="1" latinLnBrk="0" hangingPunct="1">
        <a:spcBef>
          <a:spcPts val="103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4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3202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1pPr>
      <a:lvl2pPr marL="473202" algn="l" defTabSz="473202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2pPr>
      <a:lvl3pPr marL="946404" algn="l" defTabSz="473202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3pPr>
      <a:lvl4pPr marL="1419606" algn="l" defTabSz="473202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4pPr>
      <a:lvl5pPr marL="1892808" algn="l" defTabSz="473202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5pPr>
      <a:lvl6pPr marL="2366010" algn="l" defTabSz="473202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6pPr>
      <a:lvl7pPr marL="2839212" algn="l" defTabSz="473202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7pPr>
      <a:lvl8pPr marL="3312414" algn="l" defTabSz="473202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8pPr>
      <a:lvl9pPr marL="3785616" algn="l" defTabSz="473202" rtl="0" eaLnBrk="1" latinLnBrk="0" hangingPunct="1">
        <a:defRPr sz="18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customXml" Target="../ink/ink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customXml" Target="../ink/ink8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8479" y="3443344"/>
            <a:ext cx="9743772" cy="1671856"/>
          </a:xfrm>
        </p:spPr>
        <p:txBody>
          <a:bodyPr/>
          <a:lstStyle/>
          <a:p>
            <a:pPr algn="ctr"/>
            <a:br>
              <a:rPr lang="en-US" sz="3533" dirty="0"/>
            </a:br>
            <a:r>
              <a:rPr lang="en-US" sz="3533" dirty="0"/>
              <a:t>CMP101: Introduction to Computer Science (3 units)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All You Need to Know About Python Programming Language</a:t>
            </a:r>
            <a:endParaRPr lang="en-US" sz="3533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483" y="5675049"/>
            <a:ext cx="9743772" cy="52639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Mr. M. Yusuf</a:t>
            </a:r>
          </a:p>
        </p:txBody>
      </p:sp>
    </p:spTree>
    <p:extLst>
      <p:ext uri="{BB962C8B-B14F-4D97-AF65-F5344CB8AC3E}">
        <p14:creationId xmlns:p14="http://schemas.microsoft.com/office/powerpoint/2010/main" val="3630691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E08B-BB69-4B86-B2C8-3E36A8724628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420F7-C97B-4D6E-B378-2E2E41A106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60" t="36437" r="31910" b="20774"/>
          <a:stretch/>
        </p:blipFill>
        <p:spPr>
          <a:xfrm>
            <a:off x="2498048" y="2375469"/>
            <a:ext cx="7790688" cy="478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String – </a:t>
            </a:r>
            <a:r>
              <a:rPr lang="en-US" sz="4000" i="1" dirty="0"/>
              <a:t>in</a:t>
            </a:r>
            <a:r>
              <a:rPr lang="en-US" sz="4000" dirty="0"/>
              <a:t> operator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E08B-BB69-4B86-B2C8-3E36A8724628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547AF-0DF6-4CCA-ABCC-74B433208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5" t="44072" b="24359"/>
          <a:stretch/>
        </p:blipFill>
        <p:spPr>
          <a:xfrm>
            <a:off x="1078883" y="2475560"/>
            <a:ext cx="10394324" cy="25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7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String – </a:t>
            </a:r>
            <a:r>
              <a:rPr lang="en-US" sz="4000" i="1" dirty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i="1" dirty="0"/>
              <a:t>S = “Python”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S[12] </a:t>
            </a:r>
          </a:p>
          <a:p>
            <a:pPr lvl="1"/>
            <a:r>
              <a:rPr lang="en-US" sz="2193" b="1" i="1" dirty="0" err="1">
                <a:solidFill>
                  <a:srgbClr val="FF0000"/>
                </a:solidFill>
              </a:rPr>
              <a:t>IndexError</a:t>
            </a:r>
            <a:r>
              <a:rPr lang="en-US" sz="2193" b="1" i="1" dirty="0">
                <a:solidFill>
                  <a:srgbClr val="FF0000"/>
                </a:solidFill>
              </a:rPr>
              <a:t>: string index out of range </a:t>
            </a:r>
          </a:p>
          <a:p>
            <a:pPr lvl="1"/>
            <a:r>
              <a:rPr lang="en-US" sz="2193" dirty="0"/>
              <a:t>there is only six characters</a:t>
            </a:r>
            <a:endParaRPr lang="en-US" sz="2193" i="1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E08B-BB69-4B86-B2C8-3E36A8724628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B1DB6-B5D5-4EB0-BE0B-DDFF93641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9" t="33339" r="27828" b="40463"/>
          <a:stretch/>
        </p:blipFill>
        <p:spPr>
          <a:xfrm>
            <a:off x="2077315" y="2969336"/>
            <a:ext cx="8397460" cy="23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1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String – </a:t>
            </a:r>
            <a:r>
              <a:rPr lang="en-US" sz="4000" i="1" dirty="0"/>
              <a:t>Slice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A slice is used to pick out part of a string. </a:t>
            </a:r>
          </a:p>
          <a:p>
            <a:r>
              <a:rPr lang="en-US" sz="2400" dirty="0"/>
              <a:t>Syntax: </a:t>
            </a:r>
            <a:r>
              <a:rPr lang="en-US" sz="2400" b="1" i="1" dirty="0" err="1"/>
              <a:t>string_name</a:t>
            </a:r>
            <a:r>
              <a:rPr lang="en-US" sz="2400" b="1" i="1" dirty="0"/>
              <a:t>[</a:t>
            </a:r>
            <a:r>
              <a:rPr lang="en-US" sz="2400" b="1" i="1" dirty="0" err="1"/>
              <a:t>starting_location</a:t>
            </a:r>
            <a:r>
              <a:rPr lang="en-US" sz="2400" b="1" i="1" dirty="0"/>
              <a:t> : ending_location+1] </a:t>
            </a:r>
          </a:p>
          <a:p>
            <a:pPr lvl="1"/>
            <a:r>
              <a:rPr lang="en-US" sz="2400" dirty="0"/>
              <a:t>Given s='</a:t>
            </a:r>
            <a:r>
              <a:rPr lang="en-US" sz="2400" dirty="0" err="1"/>
              <a:t>abcdefghij</a:t>
            </a:r>
            <a:r>
              <a:rPr lang="en-US" sz="2400" dirty="0"/>
              <a:t>'.</a:t>
            </a:r>
            <a:endParaRPr lang="en-US" sz="2193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pPr marL="0" indent="0">
              <a:buNone/>
            </a:pPr>
            <a:endParaRPr lang="en-US" sz="2400" i="1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E08B-BB69-4B86-B2C8-3E36A8724628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FBA1E-E748-4DA1-BE88-7BD748A60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41494" r="15087" b="18810"/>
          <a:stretch/>
        </p:blipFill>
        <p:spPr>
          <a:xfrm>
            <a:off x="1691979" y="3986182"/>
            <a:ext cx="9235080" cy="317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76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String – </a:t>
            </a:r>
            <a:r>
              <a:rPr lang="en-US" sz="4000" i="1" dirty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Methods is a </a:t>
            </a:r>
            <a:r>
              <a:rPr lang="en-US" sz="2400" b="1" i="1" dirty="0"/>
              <a:t>functions</a:t>
            </a:r>
            <a:r>
              <a:rPr lang="en-US" sz="2400" dirty="0"/>
              <a:t> that </a:t>
            </a:r>
            <a:r>
              <a:rPr lang="en-US" sz="2400" b="1" i="1" dirty="0"/>
              <a:t>return</a:t>
            </a:r>
            <a:r>
              <a:rPr lang="en-US" sz="2400" dirty="0"/>
              <a:t> information about the string or </a:t>
            </a:r>
          </a:p>
          <a:p>
            <a:r>
              <a:rPr lang="en-US" sz="2400" dirty="0"/>
              <a:t>return a new string that is a modified version of the original</a:t>
            </a:r>
            <a:endParaRPr lang="en-US" sz="2400" i="1" dirty="0"/>
          </a:p>
          <a:p>
            <a:r>
              <a:rPr lang="en-US" sz="2400" b="1" dirty="0"/>
              <a:t>Lower(), upper()</a:t>
            </a:r>
            <a:r>
              <a:rPr lang="en-US" sz="2400" dirty="0"/>
              <a:t>, and </a:t>
            </a:r>
            <a:r>
              <a:rPr lang="en-US" sz="2400" b="1" dirty="0"/>
              <a:t>replace() </a:t>
            </a:r>
            <a:r>
              <a:rPr lang="en-US" sz="2400" dirty="0"/>
              <a:t>do not change the original string</a:t>
            </a:r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pPr marL="0" indent="0">
              <a:buNone/>
            </a:pPr>
            <a:endParaRPr lang="en-US" sz="2400" i="1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E08B-BB69-4B86-B2C8-3E36A8724628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CA1CA-E838-4494-BD01-82B9DC6A2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90" t="48195" r="10147" b="16071"/>
          <a:stretch/>
        </p:blipFill>
        <p:spPr>
          <a:xfrm>
            <a:off x="1230002" y="4138181"/>
            <a:ext cx="10092086" cy="29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96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String – </a:t>
            </a:r>
            <a:r>
              <a:rPr lang="en-US" sz="4000" i="1" dirty="0"/>
              <a:t>Methods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 err="1"/>
              <a:t>Isalpha</a:t>
            </a:r>
            <a:r>
              <a:rPr lang="en-US" sz="2400" b="1" dirty="0"/>
              <a:t>() </a:t>
            </a:r>
            <a:r>
              <a:rPr lang="en-US" sz="2400" dirty="0"/>
              <a:t>is used to tell if a character is a </a:t>
            </a:r>
            <a:r>
              <a:rPr lang="en-US" sz="2400" b="1" dirty="0"/>
              <a:t>letter</a:t>
            </a:r>
            <a:r>
              <a:rPr lang="en-US" sz="2400" dirty="0"/>
              <a:t> or </a:t>
            </a:r>
            <a:r>
              <a:rPr lang="en-US" sz="2400" b="1" dirty="0"/>
              <a:t>not</a:t>
            </a:r>
            <a:r>
              <a:rPr lang="en-US" sz="2400" dirty="0"/>
              <a:t>. </a:t>
            </a:r>
            <a:endParaRPr lang="en-US" sz="2400" i="1" dirty="0"/>
          </a:p>
          <a:p>
            <a:pPr marL="0" indent="0">
              <a:buNone/>
            </a:pPr>
            <a:endParaRPr lang="en-US" sz="2400" i="1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E08B-BB69-4B86-B2C8-3E36A8724628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CDB49E-1E08-4CF6-91CB-1992AD7FC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27" t="57134" r="11623" b="18010"/>
          <a:stretch/>
        </p:blipFill>
        <p:spPr>
          <a:xfrm>
            <a:off x="1108923" y="2354257"/>
            <a:ext cx="10304742" cy="2103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FAB42-3613-4141-8ACA-259445E26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08" t="47929" b="20540"/>
          <a:stretch/>
        </p:blipFill>
        <p:spPr>
          <a:xfrm>
            <a:off x="1592797" y="4960943"/>
            <a:ext cx="9336995" cy="22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4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Numbers – Math Operators/order of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501759"/>
            <a:ext cx="2688208" cy="4364621"/>
          </a:xfrm>
        </p:spPr>
        <p:txBody>
          <a:bodyPr>
            <a:normAutofit/>
          </a:bodyPr>
          <a:lstStyle/>
          <a:p>
            <a:r>
              <a:rPr lang="en-US" sz="2400" dirty="0"/>
              <a:t>8+5 = 13</a:t>
            </a:r>
          </a:p>
          <a:p>
            <a:r>
              <a:rPr lang="en-US" sz="2400" dirty="0"/>
              <a:t>8-5 = 3</a:t>
            </a:r>
          </a:p>
          <a:p>
            <a:r>
              <a:rPr lang="en-US" sz="2400" dirty="0"/>
              <a:t>8*5 = 40</a:t>
            </a:r>
          </a:p>
          <a:p>
            <a:r>
              <a:rPr lang="en-US" sz="2400" dirty="0"/>
              <a:t>8/5 = 1.6</a:t>
            </a:r>
          </a:p>
          <a:p>
            <a:r>
              <a:rPr lang="en-US" sz="2400" dirty="0"/>
              <a:t>8**5 =  32,768</a:t>
            </a:r>
          </a:p>
          <a:p>
            <a:r>
              <a:rPr lang="en-US" sz="2400" dirty="0"/>
              <a:t>8//5 = 1</a:t>
            </a:r>
          </a:p>
          <a:p>
            <a:r>
              <a:rPr lang="en-US" sz="2400" dirty="0"/>
              <a:t>18%7 = 4 </a:t>
            </a:r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D5EF-BDA1-41D9-B7B0-2A70AF4B49D9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4A8B4-1412-4DA5-B9D7-653BB1E36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76" t="35206" r="51164" b="29674"/>
          <a:stretch/>
        </p:blipFill>
        <p:spPr>
          <a:xfrm>
            <a:off x="3352048" y="2501760"/>
            <a:ext cx="5914942" cy="436462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C294D1-C451-4470-AB81-7F549F9EF6B6}"/>
              </a:ext>
            </a:extLst>
          </p:cNvPr>
          <p:cNvSpPr txBox="1">
            <a:spLocks/>
          </p:cNvSpPr>
          <p:nvPr/>
        </p:nvSpPr>
        <p:spPr>
          <a:xfrm>
            <a:off x="9359550" y="2501759"/>
            <a:ext cx="3155288" cy="404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902" indent="-354902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63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68953" indent="-29575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6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83005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9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6207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29409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02611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75813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49015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22217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PEMDAS</a:t>
            </a:r>
          </a:p>
          <a:p>
            <a:pPr lvl="1"/>
            <a:r>
              <a:rPr lang="en-US" sz="2193" dirty="0"/>
              <a:t>Parenthesis </a:t>
            </a:r>
            <a:r>
              <a:rPr lang="en-US" sz="1986" dirty="0"/>
              <a:t> </a:t>
            </a:r>
          </a:p>
          <a:p>
            <a:pPr lvl="1"/>
            <a:r>
              <a:rPr lang="en-US" sz="2193" dirty="0"/>
              <a:t>Exponentiation </a:t>
            </a:r>
            <a:endParaRPr lang="en-US" sz="1986" dirty="0"/>
          </a:p>
          <a:p>
            <a:pPr lvl="1"/>
            <a:r>
              <a:rPr lang="en-US" sz="2193" dirty="0"/>
              <a:t>Multiplication </a:t>
            </a:r>
            <a:endParaRPr lang="en-US" sz="1986" dirty="0"/>
          </a:p>
          <a:p>
            <a:pPr lvl="1"/>
            <a:r>
              <a:rPr lang="en-US" sz="2193" dirty="0"/>
              <a:t>Division </a:t>
            </a:r>
            <a:endParaRPr lang="en-US" sz="1986" dirty="0"/>
          </a:p>
          <a:p>
            <a:pPr lvl="1"/>
            <a:r>
              <a:rPr lang="en-US" sz="2193" dirty="0"/>
              <a:t>Addition </a:t>
            </a:r>
            <a:endParaRPr lang="en-US" sz="1986" dirty="0"/>
          </a:p>
          <a:p>
            <a:pPr lvl="1"/>
            <a:r>
              <a:rPr lang="en-US" sz="2193" dirty="0"/>
              <a:t>Sally</a:t>
            </a:r>
          </a:p>
          <a:p>
            <a:pPr marL="946404" lvl="2" indent="0">
              <a:buNone/>
            </a:pPr>
            <a:endParaRPr lang="en-US" sz="1986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C2DFB8-E562-4B14-A8C8-97930C920E8E}"/>
                  </a:ext>
                </a:extLst>
              </p14:cNvPr>
              <p14:cNvContentPartPr/>
              <p14:nvPr/>
            </p14:nvContentPartPr>
            <p14:xfrm>
              <a:off x="609480" y="3724200"/>
              <a:ext cx="11040120" cy="3076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C2DFB8-E562-4B14-A8C8-97930C920E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120" y="3714840"/>
                <a:ext cx="11058840" cy="309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702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Numbers – Random Numbers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endParaRPr lang="en-US" sz="2607" dirty="0"/>
          </a:p>
          <a:p>
            <a:endParaRPr lang="en-US" sz="2607" dirty="0"/>
          </a:p>
          <a:p>
            <a:endParaRPr lang="en-US" sz="2607" dirty="0"/>
          </a:p>
          <a:p>
            <a:endParaRPr lang="en-US" sz="2607" dirty="0"/>
          </a:p>
          <a:p>
            <a:r>
              <a:rPr lang="en-US" sz="2607" dirty="0"/>
              <a:t>Using </a:t>
            </a:r>
            <a:r>
              <a:rPr lang="en-US" sz="2607" b="1" i="1" dirty="0" err="1"/>
              <a:t>randint</a:t>
            </a:r>
            <a:r>
              <a:rPr lang="en-US" sz="2607" dirty="0"/>
              <a:t> is simple: </a:t>
            </a:r>
            <a:r>
              <a:rPr lang="en-US" sz="2607" b="1" i="1" dirty="0" err="1"/>
              <a:t>randint</a:t>
            </a:r>
            <a:r>
              <a:rPr lang="en-US" sz="2607" b="1" i="1" dirty="0"/>
              <a:t>(</a:t>
            </a:r>
            <a:r>
              <a:rPr lang="en-US" sz="2607" b="1" i="1" dirty="0" err="1"/>
              <a:t>a,b</a:t>
            </a:r>
            <a:r>
              <a:rPr lang="en-US" sz="2607" b="1" i="1" dirty="0"/>
              <a:t>)</a:t>
            </a:r>
            <a:r>
              <a:rPr lang="en-US" sz="2607" dirty="0"/>
              <a:t> will return a random integer between a and b </a:t>
            </a:r>
            <a:r>
              <a:rPr lang="en-US" sz="2607" b="1" dirty="0">
                <a:solidFill>
                  <a:srgbClr val="FF0000"/>
                </a:solidFill>
              </a:rPr>
              <a:t>including both </a:t>
            </a:r>
            <a:r>
              <a:rPr lang="en-US" sz="2607" dirty="0"/>
              <a:t>a and b. </a:t>
            </a:r>
          </a:p>
          <a:p>
            <a:r>
              <a:rPr lang="en-US" sz="2607" dirty="0"/>
              <a:t>(Note that </a:t>
            </a:r>
            <a:r>
              <a:rPr lang="en-US" sz="2607" b="1" i="1" dirty="0" err="1"/>
              <a:t>randint</a:t>
            </a:r>
            <a:r>
              <a:rPr lang="en-US" sz="2607" dirty="0"/>
              <a:t> includes the right endpoint b unlike the range function)</a:t>
            </a:r>
            <a:endParaRPr lang="en-US" sz="2400" dirty="0"/>
          </a:p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2731-A03B-4485-8995-26EBEDD48A43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CADDC-EAF6-4B52-B311-AAB241908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2" t="42055" r="38148" b="41714"/>
          <a:stretch/>
        </p:blipFill>
        <p:spPr>
          <a:xfrm>
            <a:off x="1271338" y="2475560"/>
            <a:ext cx="10009414" cy="20341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EB81BF-C702-4BA0-B6BE-0500B67DC67F}"/>
                  </a:ext>
                </a:extLst>
              </p14:cNvPr>
              <p14:cNvContentPartPr/>
              <p14:nvPr/>
            </p14:nvContentPartPr>
            <p14:xfrm>
              <a:off x="2076480" y="2400480"/>
              <a:ext cx="8706240" cy="4391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EB81BF-C702-4BA0-B6BE-0500B67DC6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7120" y="2391120"/>
                <a:ext cx="8724960" cy="44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1480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Numbers – Math 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 fontScale="92500"/>
          </a:bodyPr>
          <a:lstStyle/>
          <a:p>
            <a:endParaRPr lang="en-US" sz="2607" dirty="0"/>
          </a:p>
          <a:p>
            <a:endParaRPr lang="en-US" sz="2607" dirty="0"/>
          </a:p>
          <a:p>
            <a:endParaRPr lang="en-US" sz="2607" dirty="0"/>
          </a:p>
          <a:p>
            <a:endParaRPr lang="en-US" sz="2607" dirty="0"/>
          </a:p>
          <a:p>
            <a:r>
              <a:rPr lang="en-US" sz="2700" dirty="0"/>
              <a:t>Python has a </a:t>
            </a:r>
            <a:r>
              <a:rPr lang="en-US" sz="2700" b="1" dirty="0"/>
              <a:t>module</a:t>
            </a:r>
            <a:r>
              <a:rPr lang="en-US" sz="2700" dirty="0"/>
              <a:t> called </a:t>
            </a:r>
            <a:r>
              <a:rPr lang="en-US" sz="2700" b="1" dirty="0"/>
              <a:t>math</a:t>
            </a:r>
            <a:r>
              <a:rPr lang="en-US" sz="2700" dirty="0"/>
              <a:t> that contains familiar math </a:t>
            </a:r>
            <a:r>
              <a:rPr lang="en-US" sz="2700" b="1" dirty="0"/>
              <a:t>functions</a:t>
            </a:r>
            <a:r>
              <a:rPr lang="en-US" sz="2700" dirty="0"/>
              <a:t>, including </a:t>
            </a:r>
            <a:r>
              <a:rPr lang="en-US" sz="2700" b="1" dirty="0"/>
              <a:t>sin</a:t>
            </a:r>
            <a:r>
              <a:rPr lang="en-US" sz="2700" dirty="0"/>
              <a:t>, </a:t>
            </a:r>
            <a:r>
              <a:rPr lang="en-US" sz="2700" b="1" dirty="0"/>
              <a:t>cos</a:t>
            </a:r>
            <a:r>
              <a:rPr lang="en-US" sz="2700" dirty="0"/>
              <a:t>, </a:t>
            </a:r>
            <a:r>
              <a:rPr lang="en-US" sz="2700" b="1" dirty="0"/>
              <a:t>tan</a:t>
            </a:r>
            <a:r>
              <a:rPr lang="en-US" sz="2700" dirty="0"/>
              <a:t>, </a:t>
            </a:r>
            <a:r>
              <a:rPr lang="en-US" sz="2700" b="1" dirty="0"/>
              <a:t>exp</a:t>
            </a:r>
            <a:r>
              <a:rPr lang="en-US" sz="2700" dirty="0"/>
              <a:t>, </a:t>
            </a:r>
            <a:r>
              <a:rPr lang="en-US" sz="2700" b="1" dirty="0"/>
              <a:t>log</a:t>
            </a:r>
            <a:r>
              <a:rPr lang="en-US" sz="2700" dirty="0"/>
              <a:t>, </a:t>
            </a:r>
            <a:r>
              <a:rPr lang="en-US" sz="2700" b="1" dirty="0"/>
              <a:t>log10</a:t>
            </a:r>
            <a:r>
              <a:rPr lang="en-US" sz="2700" dirty="0"/>
              <a:t>, </a:t>
            </a:r>
            <a:r>
              <a:rPr lang="en-US" sz="2700" b="1" dirty="0"/>
              <a:t>factorial</a:t>
            </a:r>
            <a:r>
              <a:rPr lang="en-US" sz="2700" dirty="0"/>
              <a:t>, </a:t>
            </a:r>
            <a:r>
              <a:rPr lang="en-US" sz="2700" b="1" dirty="0"/>
              <a:t>sqrt</a:t>
            </a:r>
            <a:r>
              <a:rPr lang="en-US" sz="2700" dirty="0"/>
              <a:t>, </a:t>
            </a:r>
            <a:r>
              <a:rPr lang="en-US" sz="2700" b="1" dirty="0"/>
              <a:t>floor</a:t>
            </a:r>
            <a:r>
              <a:rPr lang="en-US" sz="2700" dirty="0"/>
              <a:t>, and </a:t>
            </a:r>
            <a:r>
              <a:rPr lang="en-US" sz="2700" b="1" dirty="0"/>
              <a:t>ceil</a:t>
            </a:r>
            <a:r>
              <a:rPr lang="en-US" sz="2700" dirty="0"/>
              <a:t>. </a:t>
            </a:r>
          </a:p>
          <a:p>
            <a:r>
              <a:rPr lang="en-US" sz="2700" dirty="0"/>
              <a:t>There are also the inverse trig functions, hyperbolic functions, and the constants </a:t>
            </a:r>
            <a:r>
              <a:rPr lang="en-US" sz="2700" b="1" dirty="0"/>
              <a:t>pi</a:t>
            </a:r>
            <a:r>
              <a:rPr lang="en-US" sz="2700" dirty="0"/>
              <a:t> and </a:t>
            </a:r>
            <a:r>
              <a:rPr lang="en-US" sz="2700" b="1" dirty="0"/>
              <a:t>e</a:t>
            </a:r>
            <a:r>
              <a:rPr lang="en-US" sz="2700" dirty="0"/>
              <a:t>. </a:t>
            </a:r>
          </a:p>
          <a:p>
            <a:r>
              <a:rPr lang="en-US" sz="2700" dirty="0"/>
              <a:t>The round function takes </a:t>
            </a:r>
            <a:r>
              <a:rPr lang="en-US" sz="2700" b="1" dirty="0"/>
              <a:t>two arguments</a:t>
            </a:r>
            <a:r>
              <a:rPr lang="en-US" sz="2700" dirty="0"/>
              <a:t>: the first is the </a:t>
            </a:r>
            <a:r>
              <a:rPr lang="en-US" sz="2700" b="1" dirty="0"/>
              <a:t>number to be rounded </a:t>
            </a:r>
            <a:r>
              <a:rPr lang="en-US" sz="2700" dirty="0"/>
              <a:t>and the second is the </a:t>
            </a:r>
            <a:r>
              <a:rPr lang="en-US" sz="2700" b="1" dirty="0"/>
              <a:t>number of decimal places </a:t>
            </a:r>
            <a:r>
              <a:rPr lang="en-US" sz="2700" dirty="0"/>
              <a:t>to round to.</a:t>
            </a:r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2731-A03B-4485-8995-26EBEDD48A43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4061F2-FC53-40EA-94F1-1CFC3F83B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8" t="28337" r="52382" b="50000"/>
          <a:stretch/>
        </p:blipFill>
        <p:spPr>
          <a:xfrm>
            <a:off x="1209494" y="2432818"/>
            <a:ext cx="4416722" cy="1924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803BD-A45E-40C2-A85F-8A02426CF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9" t="64607" r="54412" b="13402"/>
          <a:stretch/>
        </p:blipFill>
        <p:spPr>
          <a:xfrm>
            <a:off x="7111674" y="2529503"/>
            <a:ext cx="4037254" cy="19096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3DC1DC-9050-48C2-978E-6E09B06231D2}"/>
                  </a:ext>
                </a:extLst>
              </p14:cNvPr>
              <p14:cNvContentPartPr/>
              <p14:nvPr/>
            </p14:nvContentPartPr>
            <p14:xfrm>
              <a:off x="905040" y="2381400"/>
              <a:ext cx="11144520" cy="4667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3DC1DC-9050-48C2-978E-6E09B06231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680" y="2372040"/>
                <a:ext cx="11163240" cy="468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33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Numbers – Getting help from Python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you can type help(</a:t>
            </a:r>
            <a:r>
              <a:rPr lang="en-US" sz="2400" dirty="0" err="1"/>
              <a:t>math.floor</a:t>
            </a:r>
            <a:r>
              <a:rPr lang="en-US" sz="2400" dirty="0"/>
              <a:t>). Typing help(</a:t>
            </a:r>
            <a:r>
              <a:rPr lang="en-US" sz="2400" b="1" dirty="0"/>
              <a:t>math</a:t>
            </a:r>
            <a:r>
              <a:rPr lang="en-US" sz="2400" dirty="0"/>
              <a:t>)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2731-A03B-4485-8995-26EBEDD48A43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BC4F16-614A-4DA9-A18C-2F6FE5961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0" t="43556" r="17833" b="24360"/>
          <a:stretch/>
        </p:blipFill>
        <p:spPr>
          <a:xfrm>
            <a:off x="457239" y="3651211"/>
            <a:ext cx="11594298" cy="33189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8F5F77-E486-4737-A597-02828BE2183C}"/>
                  </a:ext>
                </a:extLst>
              </p14:cNvPr>
              <p14:cNvContentPartPr/>
              <p14:nvPr/>
            </p14:nvContentPartPr>
            <p14:xfrm>
              <a:off x="1428840" y="2895480"/>
              <a:ext cx="9925200" cy="3791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8F5F77-E486-4737-A597-02828BE218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9480" y="2886120"/>
                <a:ext cx="9943920" cy="38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814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60577"/>
            <a:ext cx="12619037" cy="754095"/>
          </a:xfrm>
        </p:spPr>
        <p:txBody>
          <a:bodyPr/>
          <a:lstStyle/>
          <a:p>
            <a:pPr algn="ctr"/>
            <a:r>
              <a:rPr lang="en-US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761" y="2487701"/>
            <a:ext cx="3438939" cy="4689739"/>
          </a:xfrm>
        </p:spPr>
        <p:txBody>
          <a:bodyPr>
            <a:normAutofit lnSpcReduction="10000"/>
          </a:bodyPr>
          <a:lstStyle/>
          <a:p>
            <a:pPr marL="354013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Introduction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593" dirty="0">
                <a:solidFill>
                  <a:schemeClr val="tx1"/>
                </a:solidFill>
              </a:rPr>
              <a:t>Flowcharts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593" dirty="0">
                <a:solidFill>
                  <a:schemeClr val="tx1"/>
                </a:solidFill>
              </a:rPr>
              <a:t>How to write Projects Rprt</a:t>
            </a:r>
          </a:p>
          <a:p>
            <a:pPr marL="354013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Introduction to python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Syntax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Comments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Variables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Data types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Strings (</a:t>
            </a:r>
            <a:r>
              <a:rPr lang="en-US" sz="1800" dirty="0" err="1">
                <a:solidFill>
                  <a:schemeClr val="tx1"/>
                </a:solidFill>
              </a:rPr>
              <a:t>concat</a:t>
            </a:r>
            <a:r>
              <a:rPr lang="en-US" sz="1800" dirty="0">
                <a:solidFill>
                  <a:schemeClr val="tx1"/>
                </a:solidFill>
              </a:rPr>
              <a:t>, slice)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Numbers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Casting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Operators/Operands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Array []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Lists []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Tuples ()</a:t>
            </a:r>
          </a:p>
          <a:p>
            <a:pPr marL="768064" lvl="1" indent="-180000">
              <a:lnSpc>
                <a:spcPct val="70000"/>
              </a:lnSpc>
            </a:pPr>
            <a:r>
              <a:rPr lang="en-US" sz="1800" dirty="0">
                <a:solidFill>
                  <a:schemeClr val="tx1"/>
                </a:solidFill>
              </a:rPr>
              <a:t>Dictionaries {}</a:t>
            </a:r>
          </a:p>
          <a:p>
            <a:pPr marL="768064" lvl="1" indent="-354013"/>
            <a:endParaRPr lang="en-US" sz="2372" dirty="0">
              <a:solidFill>
                <a:schemeClr val="tx1"/>
              </a:solidFill>
            </a:endParaRPr>
          </a:p>
          <a:p>
            <a:pPr marL="768064" lvl="1" indent="-354013"/>
            <a:endParaRPr lang="en-US" sz="2372" dirty="0">
              <a:solidFill>
                <a:schemeClr val="tx1"/>
              </a:solidFill>
            </a:endParaRPr>
          </a:p>
          <a:p>
            <a:pPr marL="768064" lvl="1" indent="-354013"/>
            <a:endParaRPr lang="en-US" sz="2993" dirty="0">
              <a:solidFill>
                <a:schemeClr val="tx1"/>
              </a:solidFill>
            </a:endParaRPr>
          </a:p>
          <a:p>
            <a:pPr marL="354013" indent="-354013"/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A6EE-29DE-4670-8684-B9E730018F33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70418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1F91FA-8179-4C8D-923D-B054BB192350}"/>
              </a:ext>
            </a:extLst>
          </p:cNvPr>
          <p:cNvSpPr txBox="1">
            <a:spLocks/>
          </p:cNvSpPr>
          <p:nvPr/>
        </p:nvSpPr>
        <p:spPr>
          <a:xfrm>
            <a:off x="3657599" y="2625462"/>
            <a:ext cx="4472609" cy="419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902" indent="-354902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63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68953" indent="-29575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6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83005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9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6207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29409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02611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75813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49015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22217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Control Structures</a:t>
            </a:r>
          </a:p>
          <a:p>
            <a:pPr marL="768064" lvl="1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If… </a:t>
            </a:r>
            <a:r>
              <a:rPr lang="en-US" sz="1800" dirty="0" err="1">
                <a:solidFill>
                  <a:schemeClr val="tx1"/>
                </a:solidFill>
              </a:rPr>
              <a:t>elif</a:t>
            </a:r>
            <a:r>
              <a:rPr lang="en-US" sz="1800" dirty="0">
                <a:solidFill>
                  <a:schemeClr val="tx1"/>
                </a:solidFill>
              </a:rPr>
              <a:t>…</a:t>
            </a:r>
          </a:p>
          <a:p>
            <a:pPr marL="768064" lvl="1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Counting</a:t>
            </a:r>
          </a:p>
          <a:p>
            <a:pPr marL="768064" lvl="1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Summing</a:t>
            </a:r>
          </a:p>
          <a:p>
            <a:pPr marL="768064" lvl="1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Swapping</a:t>
            </a:r>
          </a:p>
          <a:p>
            <a:pPr marL="768064" lvl="1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Max and min</a:t>
            </a:r>
          </a:p>
          <a:p>
            <a:pPr marL="354013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Loops</a:t>
            </a:r>
          </a:p>
          <a:p>
            <a:pPr marL="768064" lvl="1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For Loops</a:t>
            </a:r>
          </a:p>
          <a:p>
            <a:pPr marL="768064" lvl="1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While Loops (break, cont. pass)</a:t>
            </a:r>
          </a:p>
          <a:p>
            <a:pPr marL="768064" lvl="1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Switch… case</a:t>
            </a:r>
          </a:p>
          <a:p>
            <a:pPr marL="354013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Functions (</a:t>
            </a:r>
            <a:r>
              <a:rPr lang="en-US" sz="1800" dirty="0" err="1">
                <a:solidFill>
                  <a:schemeClr val="tx1"/>
                </a:solidFill>
              </a:rPr>
              <a:t>arg</a:t>
            </a:r>
            <a:r>
              <a:rPr lang="en-US" sz="1800" dirty="0">
                <a:solidFill>
                  <a:schemeClr val="tx1"/>
                </a:solidFill>
              </a:rPr>
              <a:t>, param, loc/glob)</a:t>
            </a:r>
          </a:p>
          <a:p>
            <a:pPr marL="768064" lvl="1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Built in</a:t>
            </a:r>
          </a:p>
          <a:p>
            <a:pPr marL="768064" lvl="1" indent="-180000">
              <a:lnSpc>
                <a:spcPct val="60000"/>
              </a:lnSpc>
            </a:pPr>
            <a:r>
              <a:rPr lang="en-US" sz="1800" dirty="0">
                <a:solidFill>
                  <a:schemeClr val="tx1"/>
                </a:solidFill>
              </a:rPr>
              <a:t>User define</a:t>
            </a:r>
          </a:p>
          <a:p>
            <a:pPr marL="414051" lvl="1" indent="0">
              <a:buNone/>
            </a:pPr>
            <a:endParaRPr lang="en-US" sz="2993" dirty="0">
              <a:solidFill>
                <a:schemeClr val="tx1"/>
              </a:solidFill>
            </a:endParaRPr>
          </a:p>
          <a:p>
            <a:pPr marL="354013" indent="-354013"/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0AF835-9C0C-4B6D-A5F3-F93B56B125C9}"/>
              </a:ext>
            </a:extLst>
          </p:cNvPr>
          <p:cNvSpPr txBox="1">
            <a:spLocks/>
          </p:cNvSpPr>
          <p:nvPr/>
        </p:nvSpPr>
        <p:spPr>
          <a:xfrm>
            <a:off x="8024957" y="2625462"/>
            <a:ext cx="4234068" cy="4374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902" indent="-354902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63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68953" indent="-29575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56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83005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49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56207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29409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02611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75813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49015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22217" indent="-236601" algn="l" defTabSz="473202" rtl="0" eaLnBrk="1" latinLnBrk="0" hangingPunct="1">
              <a:spcBef>
                <a:spcPts val="1035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42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OOP: Class, Object, Inheritance</a:t>
            </a:r>
          </a:p>
          <a:p>
            <a:pPr marL="354013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Modules </a:t>
            </a:r>
          </a:p>
          <a:p>
            <a:pPr marL="354013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Regular Expressions</a:t>
            </a:r>
          </a:p>
          <a:p>
            <a:pPr marL="354013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Exceptions</a:t>
            </a:r>
          </a:p>
          <a:p>
            <a:pPr marL="354013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Files (Read, write, delete)</a:t>
            </a:r>
          </a:p>
          <a:p>
            <a:pPr marL="354013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Iterators and Collections Modules</a:t>
            </a:r>
          </a:p>
          <a:p>
            <a:pPr marL="354013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Frameworks</a:t>
            </a:r>
          </a:p>
          <a:p>
            <a:pPr marL="768064" lvl="1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GUI, </a:t>
            </a:r>
          </a:p>
          <a:p>
            <a:pPr marL="768064" lvl="1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Mobile, </a:t>
            </a:r>
          </a:p>
          <a:p>
            <a:pPr marL="768064" lvl="1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Web, </a:t>
            </a:r>
          </a:p>
          <a:p>
            <a:pPr marL="768064" lvl="1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IoT, </a:t>
            </a:r>
          </a:p>
          <a:p>
            <a:pPr marL="768064" lvl="1" indent="-180000">
              <a:lnSpc>
                <a:spcPct val="70000"/>
              </a:lnSpc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AI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513B40-F887-4B31-841D-FFA9A3363C1B}"/>
              </a:ext>
            </a:extLst>
          </p:cNvPr>
          <p:cNvCxnSpPr/>
          <p:nvPr/>
        </p:nvCxnSpPr>
        <p:spPr>
          <a:xfrm>
            <a:off x="3693700" y="2318657"/>
            <a:ext cx="0" cy="4996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06E37B-F5EB-481D-A92F-DB059874C357}"/>
              </a:ext>
            </a:extLst>
          </p:cNvPr>
          <p:cNvCxnSpPr/>
          <p:nvPr/>
        </p:nvCxnSpPr>
        <p:spPr>
          <a:xfrm>
            <a:off x="8139094" y="2318657"/>
            <a:ext cx="0" cy="4996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486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Numbers – Using the Shell as a Calculator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The Python shell can be used as a very handy and powerful calculator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2731-A03B-4485-8995-26EBEDD48A43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83FA8-A699-4A01-B89A-90370FC88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9" t="25483" r="17575" b="35501"/>
          <a:stretch/>
        </p:blipFill>
        <p:spPr>
          <a:xfrm>
            <a:off x="1125447" y="3159449"/>
            <a:ext cx="10301196" cy="35931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F33D82-078C-4334-B202-DD4F3C443EA6}"/>
                  </a:ext>
                </a:extLst>
              </p14:cNvPr>
              <p14:cNvContentPartPr/>
              <p14:nvPr/>
            </p14:nvContentPartPr>
            <p14:xfrm>
              <a:off x="1276560" y="3333600"/>
              <a:ext cx="5696280" cy="329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F33D82-078C-4334-B202-DD4F3C443E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7200" y="3324240"/>
                <a:ext cx="571500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580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Casting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800" dirty="0"/>
              <a:t>Python is an OOP, and as such it uses classes to define data types, including its primitive types</a:t>
            </a:r>
          </a:p>
          <a:p>
            <a:pPr lvl="1"/>
            <a:r>
              <a:rPr lang="en-US" sz="2193" dirty="0"/>
              <a:t>Casting in python is therefore done using constructor functions int(), float(), and str()</a:t>
            </a:r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82731-A03B-4485-8995-26EBEDD48A43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2B1E1-4515-4344-8194-15EB079B4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8" t="53583" r="56668" b="37310"/>
          <a:stretch/>
        </p:blipFill>
        <p:spPr>
          <a:xfrm>
            <a:off x="1112407" y="4407407"/>
            <a:ext cx="4513286" cy="1181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1B768-1779-4D5E-AAC0-19FFFAF9C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3" t="59106" r="52320" b="26700"/>
          <a:stretch/>
        </p:blipFill>
        <p:spPr>
          <a:xfrm>
            <a:off x="3816568" y="5623022"/>
            <a:ext cx="4841956" cy="1625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45901-71B1-48BE-9ACA-73DF41C91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13" t="38301" r="54204" b="51622"/>
          <a:stretch/>
        </p:blipFill>
        <p:spPr>
          <a:xfrm>
            <a:off x="6237546" y="4226867"/>
            <a:ext cx="5070700" cy="1312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B1323C-39BD-441C-B3CE-822F4E095340}"/>
              </a:ext>
            </a:extLst>
          </p:cNvPr>
          <p:cNvSpPr txBox="1"/>
          <p:nvPr/>
        </p:nvSpPr>
        <p:spPr>
          <a:xfrm>
            <a:off x="128271" y="4915971"/>
            <a:ext cx="98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Integer</a:t>
            </a:r>
            <a:endParaRPr lang="en-N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CC3A3-3283-4182-9B84-5EA0D474F407}"/>
              </a:ext>
            </a:extLst>
          </p:cNvPr>
          <p:cNvSpPr txBox="1"/>
          <p:nvPr/>
        </p:nvSpPr>
        <p:spPr>
          <a:xfrm>
            <a:off x="11184147" y="4628633"/>
            <a:ext cx="98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String</a:t>
            </a:r>
            <a:endParaRPr lang="en-NG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FB79D-0DE0-499B-9C3E-3F61119898F5}"/>
              </a:ext>
            </a:extLst>
          </p:cNvPr>
          <p:cNvSpPr txBox="1"/>
          <p:nvPr/>
        </p:nvSpPr>
        <p:spPr>
          <a:xfrm>
            <a:off x="2809827" y="6192245"/>
            <a:ext cx="98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Floats</a:t>
            </a:r>
            <a:endParaRPr lang="en-NG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95A0FD-92BC-44ED-86BC-390172193852}"/>
                  </a:ext>
                </a:extLst>
              </p14:cNvPr>
              <p14:cNvContentPartPr/>
              <p14:nvPr/>
            </p14:nvContentPartPr>
            <p14:xfrm>
              <a:off x="38160" y="3828960"/>
              <a:ext cx="12211560" cy="3296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95A0FD-92BC-44ED-86BC-3901721938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00" y="3819600"/>
                <a:ext cx="12230280" cy="331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241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For Loops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987F-BE0C-429A-9B96-83F9D4CAB4DE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3FF96B-86CF-4CB8-BD73-E9CC71D609E1}"/>
              </a:ext>
            </a:extLst>
          </p:cNvPr>
          <p:cNvGrpSpPr/>
          <p:nvPr/>
        </p:nvGrpSpPr>
        <p:grpSpPr>
          <a:xfrm>
            <a:off x="1799357" y="3061007"/>
            <a:ext cx="9020324" cy="3080853"/>
            <a:chOff x="1799357" y="2486547"/>
            <a:chExt cx="9020324" cy="30808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AFC733-8ADC-49F3-939F-6DC29B513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150" t="75776" r="41643" b="16071"/>
            <a:stretch/>
          </p:blipFill>
          <p:spPr>
            <a:xfrm>
              <a:off x="1799357" y="2486547"/>
              <a:ext cx="9020324" cy="10544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C77892-0B4F-4CAA-A00E-8B3DBEBEF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56" t="46030" r="50863" b="45645"/>
            <a:stretch/>
          </p:blipFill>
          <p:spPr>
            <a:xfrm>
              <a:off x="1799357" y="4244808"/>
              <a:ext cx="6352820" cy="1322592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C80BE9B-6BAA-4F94-A387-4224B31D9D98}"/>
                </a:ext>
              </a:extLst>
            </p:cNvPr>
            <p:cNvCxnSpPr/>
            <p:nvPr/>
          </p:nvCxnSpPr>
          <p:spPr>
            <a:xfrm flipH="1">
              <a:off x="5176157" y="3013789"/>
              <a:ext cx="3461657" cy="14928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99E7733-DC40-4276-BCFF-3AD619A513BC}"/>
                </a:ext>
              </a:extLst>
            </p:cNvPr>
            <p:cNvCxnSpPr/>
            <p:nvPr/>
          </p:nvCxnSpPr>
          <p:spPr>
            <a:xfrm flipH="1">
              <a:off x="3151414" y="3013789"/>
              <a:ext cx="359229" cy="15092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407466-1FFD-49ED-94D1-F4741782C9F5}"/>
                </a:ext>
              </a:extLst>
            </p:cNvPr>
            <p:cNvCxnSpPr/>
            <p:nvPr/>
          </p:nvCxnSpPr>
          <p:spPr>
            <a:xfrm>
              <a:off x="4495542" y="3380014"/>
              <a:ext cx="354044" cy="15260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CAB6CF7-9441-47FD-B8AD-75206BB2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3" y="2372649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While loop allow us to repeat things a </a:t>
            </a:r>
            <a:r>
              <a:rPr lang="en-US" sz="2400" b="1" dirty="0"/>
              <a:t>un</a:t>
            </a:r>
            <a:r>
              <a:rPr lang="en-US" sz="2400" dirty="0"/>
              <a:t>specified number of times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program will print Hello 10 times </a:t>
            </a:r>
            <a:endParaRPr lang="en-NG" sz="2400" dirty="0"/>
          </a:p>
          <a:p>
            <a:endParaRPr lang="en-US" sz="24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057E271-9CD4-4D0D-8501-4400D4D1E12F}"/>
                  </a:ext>
                </a:extLst>
              </p14:cNvPr>
              <p14:cNvContentPartPr/>
              <p14:nvPr/>
            </p14:nvContentPartPr>
            <p14:xfrm>
              <a:off x="523800" y="2352600"/>
              <a:ext cx="10916280" cy="4953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057E271-9CD4-4D0D-8501-4400D4D1E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440" y="2343240"/>
                <a:ext cx="10935000" cy="49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6383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For Loops and range() function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987F-BE0C-429A-9B96-83F9D4CAB4DE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3CAF63-BE23-47B7-AF69-6507E6729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9" t="57414" r="43585" b="24098"/>
          <a:stretch/>
        </p:blipFill>
        <p:spPr>
          <a:xfrm>
            <a:off x="2703331" y="2485398"/>
            <a:ext cx="6581466" cy="24664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9A0AEA-7269-452C-BE01-9CE53D6A8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92" t="57469" r="53508" b="26643"/>
          <a:stretch/>
        </p:blipFill>
        <p:spPr>
          <a:xfrm>
            <a:off x="6238463" y="4986942"/>
            <a:ext cx="4910465" cy="2261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046146-123C-4FBE-9654-D76DA0546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44" t="54373" r="51606" b="26700"/>
          <a:stretch/>
        </p:blipFill>
        <p:spPr>
          <a:xfrm>
            <a:off x="658210" y="4951803"/>
            <a:ext cx="4677644" cy="2331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7C96D-09B8-4C4B-A93F-41C513ED04DC}"/>
              </a:ext>
            </a:extLst>
          </p:cNvPr>
          <p:cNvSpPr txBox="1"/>
          <p:nvPr/>
        </p:nvSpPr>
        <p:spPr>
          <a:xfrm>
            <a:off x="0" y="550295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 1</a:t>
            </a:r>
            <a:endParaRPr lang="en-NG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5668B-E418-4CEC-A9E2-4941C4C45FF4}"/>
              </a:ext>
            </a:extLst>
          </p:cNvPr>
          <p:cNvSpPr txBox="1"/>
          <p:nvPr/>
        </p:nvSpPr>
        <p:spPr>
          <a:xfrm>
            <a:off x="5732273" y="554662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 2</a:t>
            </a:r>
            <a:endParaRPr lang="en-NG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E6D4B3-88E7-47F3-B49A-4DB9BA2DA39A}"/>
                  </a:ext>
                </a:extLst>
              </p14:cNvPr>
              <p14:cNvContentPartPr/>
              <p14:nvPr/>
            </p14:nvContentPartPr>
            <p14:xfrm>
              <a:off x="486000" y="1190520"/>
              <a:ext cx="11363400" cy="5810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E6D4B3-88E7-47F3-B49A-4DB9BA2DA3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640" y="1181160"/>
                <a:ext cx="11382120" cy="58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476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For Loops – range() function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987F-BE0C-429A-9B96-83F9D4CAB4DE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7C96D-09B8-4C4B-A93F-41C513ED04DC}"/>
              </a:ext>
            </a:extLst>
          </p:cNvPr>
          <p:cNvSpPr txBox="1"/>
          <p:nvPr/>
        </p:nvSpPr>
        <p:spPr>
          <a:xfrm>
            <a:off x="468514" y="311428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 3</a:t>
            </a:r>
            <a:endParaRPr lang="en-N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EB8AA-5B52-48FF-AE88-8B2FFCB51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02" t="32509" r="38407" b="54833"/>
          <a:stretch/>
        </p:blipFill>
        <p:spPr>
          <a:xfrm>
            <a:off x="1154314" y="2555993"/>
            <a:ext cx="8938918" cy="1855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73812-4997-4D8B-9A73-7FF120BF0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14" t="43346" r="45654" b="36073"/>
          <a:stretch/>
        </p:blipFill>
        <p:spPr>
          <a:xfrm>
            <a:off x="3524798" y="4325001"/>
            <a:ext cx="6568434" cy="27705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678851-89A3-4672-A0C5-A32BD337CDDE}"/>
                  </a:ext>
                </a:extLst>
              </p14:cNvPr>
              <p14:cNvContentPartPr/>
              <p14:nvPr/>
            </p14:nvContentPartPr>
            <p14:xfrm>
              <a:off x="1114560" y="2428920"/>
              <a:ext cx="9077760" cy="453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678851-89A3-4672-A0C5-A32BD337CD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5200" y="2419560"/>
                <a:ext cx="9096480" cy="45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138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If… </a:t>
            </a:r>
            <a:r>
              <a:rPr lang="en-US" dirty="0"/>
              <a:t>Conditional operators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sz="2193" dirty="0"/>
          </a:p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8E03B-6C7B-4A0F-BE3F-2862EA2B0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7" t="45167" r="35431" b="28596"/>
          <a:stretch/>
        </p:blipFill>
        <p:spPr>
          <a:xfrm>
            <a:off x="589387" y="2762093"/>
            <a:ext cx="11440264" cy="37693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82A689-6294-4435-B8D1-FA2512AF2B19}"/>
                  </a:ext>
                </a:extLst>
              </p14:cNvPr>
              <p14:cNvContentPartPr/>
              <p14:nvPr/>
            </p14:nvContentPartPr>
            <p14:xfrm>
              <a:off x="1400400" y="3562200"/>
              <a:ext cx="2638440" cy="308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82A689-6294-4435-B8D1-FA2512AF2B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1040" y="3552840"/>
                <a:ext cx="2657160" cy="31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391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If… </a:t>
            </a:r>
            <a:r>
              <a:rPr lang="en-US" dirty="0"/>
              <a:t>logical operators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sz="2193" dirty="0"/>
          </a:p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72047-B8A4-400C-955F-F4A8EFF0D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6" t="50000" r="41901" b="19160"/>
          <a:stretch/>
        </p:blipFill>
        <p:spPr>
          <a:xfrm>
            <a:off x="1754506" y="2965846"/>
            <a:ext cx="8553222" cy="3709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889A74C-4A7D-49B9-BFFF-66D4E4E21212}"/>
                  </a:ext>
                </a:extLst>
              </p14:cNvPr>
              <p14:cNvContentPartPr/>
              <p14:nvPr/>
            </p14:nvContentPartPr>
            <p14:xfrm>
              <a:off x="228600" y="476280"/>
              <a:ext cx="12002040" cy="5905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889A74C-4A7D-49B9-BFFF-66D4E4E212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240" y="466920"/>
                <a:ext cx="1202076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254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If … </a:t>
            </a:r>
            <a:r>
              <a:rPr lang="en-US" dirty="0"/>
              <a:t>Common Mistakes 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BFA2CD05-CEB9-40C8-AEDB-CAAF79F23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460043"/>
              </p:ext>
            </p:extLst>
          </p:nvPr>
        </p:nvGraphicFramePr>
        <p:xfrm>
          <a:off x="500553" y="2789695"/>
          <a:ext cx="11550984" cy="231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690">
                  <a:extLst>
                    <a:ext uri="{9D8B030D-6E8A-4147-A177-3AD203B41FA5}">
                      <a16:colId xmlns:a16="http://schemas.microsoft.com/office/drawing/2014/main" val="4241205540"/>
                    </a:ext>
                  </a:extLst>
                </a:gridCol>
                <a:gridCol w="3102428">
                  <a:extLst>
                    <a:ext uri="{9D8B030D-6E8A-4147-A177-3AD203B41FA5}">
                      <a16:colId xmlns:a16="http://schemas.microsoft.com/office/drawing/2014/main" val="517709940"/>
                    </a:ext>
                  </a:extLst>
                </a:gridCol>
                <a:gridCol w="2890158">
                  <a:extLst>
                    <a:ext uri="{9D8B030D-6E8A-4147-A177-3AD203B41FA5}">
                      <a16:colId xmlns:a16="http://schemas.microsoft.com/office/drawing/2014/main" val="1316553023"/>
                    </a:ext>
                  </a:extLst>
                </a:gridCol>
                <a:gridCol w="3462708">
                  <a:extLst>
                    <a:ext uri="{9D8B030D-6E8A-4147-A177-3AD203B41FA5}">
                      <a16:colId xmlns:a16="http://schemas.microsoft.com/office/drawing/2014/main" val="15961669"/>
                    </a:ext>
                  </a:extLst>
                </a:gridCol>
              </a:tblGrid>
              <a:tr h="4023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S/N</a:t>
                      </a:r>
                      <a:endParaRPr lang="en-N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Incorrect </a:t>
                      </a:r>
                      <a:endParaRPr lang="en-N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Correct </a:t>
                      </a:r>
                      <a:endParaRPr lang="en-N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Remark</a:t>
                      </a:r>
                      <a:endParaRPr lang="en-N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39441"/>
                  </a:ext>
                </a:extLst>
              </a:tr>
              <a:tr h="4023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N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if x=1: </a:t>
                      </a:r>
                      <a:endParaRPr lang="en-N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if x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==</a:t>
                      </a:r>
                      <a:r>
                        <a:rPr lang="en-US" sz="2000" dirty="0"/>
                        <a:t>1: </a:t>
                      </a:r>
                      <a:endParaRPr lang="en-N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Missing double equality</a:t>
                      </a:r>
                      <a:endParaRPr lang="en-N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033868"/>
                  </a:ext>
                </a:extLst>
              </a:tr>
              <a:tr h="4023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N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if x&gt;1 and x&lt;100</a:t>
                      </a:r>
                      <a:endParaRPr lang="en-N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if x&gt;1 or x&lt;100:</a:t>
                      </a:r>
                      <a:endParaRPr lang="en-N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Don’t miss exchange</a:t>
                      </a:r>
                      <a:endParaRPr lang="en-NG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576457"/>
                  </a:ext>
                </a:extLst>
              </a:tr>
              <a:tr h="493666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NG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if grade&gt;=80 and &lt;90</a:t>
                      </a:r>
                      <a:endParaRPr lang="en-N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if grade&gt;=80 and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grade</a:t>
                      </a:r>
                      <a:r>
                        <a:rPr lang="en-US" sz="2000" dirty="0"/>
                        <a:t>&lt;90</a:t>
                      </a:r>
                      <a:endParaRPr lang="en-NG" sz="2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Missing grade on the RHS </a:t>
                      </a:r>
                      <a:endParaRPr lang="en-NG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0522451"/>
                  </a:ext>
                </a:extLst>
              </a:tr>
              <a:tr h="402332">
                <a:tc vMerge="1">
                  <a:txBody>
                    <a:bodyPr/>
                    <a:lstStyle/>
                    <a:p>
                      <a:endParaRPr lang="en-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73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if grade&gt;=80 and &lt;90</a:t>
                      </a:r>
                      <a:endParaRPr lang="en-NG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if 80&lt;=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grade</a:t>
                      </a:r>
                      <a:r>
                        <a:rPr lang="en-US" sz="2000" dirty="0"/>
                        <a:t>&lt;90</a:t>
                      </a:r>
                      <a:endParaRPr lang="en-NG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22018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27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…</a:t>
            </a:r>
            <a:r>
              <a:rPr lang="en-US" sz="4000" dirty="0" err="1"/>
              <a:t>elif</a:t>
            </a:r>
            <a:r>
              <a:rPr lang="en-US" sz="4000" dirty="0"/>
              <a:t>… Grade Computation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5DB106-B335-437B-8738-2C4CFB18E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86" t="30207" r="37243" b="24914"/>
          <a:stretch/>
        </p:blipFill>
        <p:spPr>
          <a:xfrm>
            <a:off x="3203745" y="2989540"/>
            <a:ext cx="7369872" cy="4153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D5E852-A5C9-4C71-95BF-53E244D3924A}"/>
              </a:ext>
            </a:extLst>
          </p:cNvPr>
          <p:cNvSpPr txBox="1"/>
          <p:nvPr/>
        </p:nvSpPr>
        <p:spPr>
          <a:xfrm>
            <a:off x="114301" y="2989540"/>
            <a:ext cx="30894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Replace the 2</a:t>
            </a:r>
            <a:r>
              <a:rPr lang="en-US" sz="2800" baseline="30000" dirty="0"/>
              <a:t>nd</a:t>
            </a:r>
            <a:r>
              <a:rPr lang="en-US" sz="2800" dirty="0"/>
              <a:t>, 3</a:t>
            </a:r>
            <a:r>
              <a:rPr lang="en-US" sz="2800" baseline="30000" dirty="0"/>
              <a:t>rd</a:t>
            </a:r>
            <a:r>
              <a:rPr lang="en-US" sz="2800" dirty="0"/>
              <a:t>, 4</a:t>
            </a:r>
            <a:r>
              <a:rPr lang="en-US" sz="2800" baseline="30000" dirty="0"/>
              <a:t>th</a:t>
            </a:r>
            <a:r>
              <a:rPr lang="en-US" sz="2800" dirty="0"/>
              <a:t> with </a:t>
            </a:r>
            <a:r>
              <a:rPr lang="en-US" sz="2800" dirty="0" err="1"/>
              <a:t>elif</a:t>
            </a:r>
            <a:r>
              <a:rPr lang="en-US" sz="2800" dirty="0"/>
              <a:t> and the 5</a:t>
            </a:r>
            <a:r>
              <a:rPr lang="en-US" sz="2800" baseline="30000" dirty="0"/>
              <a:t>th</a:t>
            </a:r>
            <a:r>
              <a:rPr lang="en-US" sz="2800" dirty="0"/>
              <a:t> with else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Only the correct grade will be computed</a:t>
            </a:r>
            <a:endParaRPr lang="en-NG" sz="2800" dirty="0"/>
          </a:p>
        </p:txBody>
      </p:sp>
    </p:spTree>
    <p:extLst>
      <p:ext uri="{BB962C8B-B14F-4D97-AF65-F5344CB8AC3E}">
        <p14:creationId xmlns:p14="http://schemas.microsoft.com/office/powerpoint/2010/main" val="72469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Counting Ex1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NG" sz="2400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0BB1-05CD-4B6A-9313-410D28526914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BA1EDD-8684-46B6-9F81-2D5764BB4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4" t="40794" r="25136" b="33772"/>
          <a:stretch/>
        </p:blipFill>
        <p:spPr>
          <a:xfrm>
            <a:off x="694828" y="3228748"/>
            <a:ext cx="11229382" cy="28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2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What is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Python is a scripting interpretive Programming Language (PL) </a:t>
            </a:r>
          </a:p>
          <a:p>
            <a:pPr lvl="1"/>
            <a:r>
              <a:rPr lang="en-US" dirty="0"/>
              <a:t>Created by Guido van Rossum, and released in 1991</a:t>
            </a:r>
          </a:p>
          <a:p>
            <a:pPr lvl="1"/>
            <a:r>
              <a:rPr lang="en-US" dirty="0"/>
              <a:t>Multiplatform, can work on Raspberry P, windows, Mac, Linux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High Level Language easy to use</a:t>
            </a:r>
          </a:p>
          <a:p>
            <a:pPr lvl="1"/>
            <a:r>
              <a:rPr lang="en-US" dirty="0"/>
              <a:t>Rich and available Application Programming Interfaces (API) </a:t>
            </a:r>
          </a:p>
          <a:p>
            <a:pPr lvl="1"/>
            <a:r>
              <a:rPr lang="en-US" dirty="0"/>
              <a:t>Procedural, Functional and OOP PL</a:t>
            </a:r>
          </a:p>
          <a:p>
            <a:pPr lvl="1"/>
            <a:r>
              <a:rPr lang="en-US" dirty="0"/>
              <a:t>Relies on indentation instead of curly-brackets </a:t>
            </a:r>
          </a:p>
          <a:p>
            <a:pPr lvl="1"/>
            <a:r>
              <a:rPr lang="en-US" dirty="0"/>
              <a:t>Versions 2 and 3</a:t>
            </a:r>
          </a:p>
          <a:p>
            <a:r>
              <a:rPr lang="en-US" sz="2400" dirty="0"/>
              <a:t>Python is use for</a:t>
            </a:r>
          </a:p>
          <a:p>
            <a:pPr lvl="1"/>
            <a:r>
              <a:rPr lang="en-US" dirty="0"/>
              <a:t>Web application development </a:t>
            </a:r>
          </a:p>
          <a:p>
            <a:pPr lvl="1"/>
            <a:r>
              <a:rPr lang="en-US" dirty="0"/>
              <a:t>Mobile application development,</a:t>
            </a:r>
          </a:p>
          <a:p>
            <a:pPr lvl="1"/>
            <a:r>
              <a:rPr lang="en-US" dirty="0"/>
              <a:t>Artificial Intelligence </a:t>
            </a:r>
          </a:p>
          <a:p>
            <a:pPr lvl="1"/>
            <a:r>
              <a:rPr lang="en-US" dirty="0"/>
              <a:t>Internet of Things (IoT).</a:t>
            </a:r>
          </a:p>
          <a:p>
            <a:pPr lvl="1"/>
            <a:r>
              <a:rPr lang="en-US" sz="1600" dirty="0"/>
              <a:t>GUI application development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B4F7-A7A7-4992-82E9-44CD421F67F4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16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Counting Ex2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NG" sz="2400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0BB1-05CD-4B6A-9313-410D28526914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6E4E9-56A5-4CAC-882F-37AD1DCBC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4" t="30789" r="25624" b="30789"/>
          <a:stretch/>
        </p:blipFill>
        <p:spPr>
          <a:xfrm>
            <a:off x="1070060" y="2788437"/>
            <a:ext cx="10411970" cy="400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43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Counting Ex2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NG" sz="2400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0BB1-05CD-4B6A-9313-410D28526914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54C9CF-019E-4F73-9576-D04971AB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1" t="46728" r="42577" b="31518"/>
          <a:stretch/>
        </p:blipFill>
        <p:spPr>
          <a:xfrm>
            <a:off x="1350920" y="3111896"/>
            <a:ext cx="9917198" cy="30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53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While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We use while loop when </a:t>
            </a:r>
            <a:r>
              <a:rPr lang="en-US" sz="2400" b="1" dirty="0"/>
              <a:t>we do not know ahead of time exactly how many times </a:t>
            </a:r>
            <a:r>
              <a:rPr lang="en-US" sz="2400" dirty="0"/>
              <a:t>it has to be repeated or when to stop.</a:t>
            </a:r>
            <a:endParaRPr lang="en-NG" sz="2400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0BB1-05CD-4B6A-9313-410D28526914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F7A9E-866A-46BC-BCB6-359C97FCE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6" t="56674" r="35431" b="24360"/>
          <a:stretch/>
        </p:blipFill>
        <p:spPr>
          <a:xfrm>
            <a:off x="2170972" y="4915282"/>
            <a:ext cx="8977956" cy="23789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05CE0B-496F-49D4-A4E3-8570115D20E1}"/>
              </a:ext>
            </a:extLst>
          </p:cNvPr>
          <p:cNvSpPr/>
          <p:nvPr/>
        </p:nvSpPr>
        <p:spPr>
          <a:xfrm>
            <a:off x="8578633" y="3288940"/>
            <a:ext cx="3887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condition </a:t>
            </a:r>
            <a:r>
              <a:rPr lang="en-US" b="1" dirty="0">
                <a:solidFill>
                  <a:srgbClr val="FF0000"/>
                </a:solidFill>
              </a:rPr>
              <a:t>guess!=secret_num </a:t>
            </a:r>
            <a:r>
              <a:rPr lang="en-US" dirty="0"/>
              <a:t>means that as long as the current guess is not correct, we will keep looping.</a:t>
            </a:r>
            <a:endParaRPr lang="en-NG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911165-55A2-42C8-8C83-947B311641F2}"/>
              </a:ext>
            </a:extLst>
          </p:cNvPr>
          <p:cNvCxnSpPr>
            <a:cxnSpLocks/>
          </p:cNvCxnSpPr>
          <p:nvPr/>
        </p:nvCxnSpPr>
        <p:spPr>
          <a:xfrm flipH="1">
            <a:off x="5676448" y="4489269"/>
            <a:ext cx="4643209" cy="164016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53847-604C-4643-B95C-E42ECF80F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09" t="29703" r="34137" b="52435"/>
          <a:stretch/>
        </p:blipFill>
        <p:spPr>
          <a:xfrm>
            <a:off x="500554" y="3347518"/>
            <a:ext cx="7251930" cy="15677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EF0DB3-3176-4A06-9E0A-24AC52D38944}"/>
              </a:ext>
            </a:extLst>
          </p:cNvPr>
          <p:cNvSpPr txBox="1"/>
          <p:nvPr/>
        </p:nvSpPr>
        <p:spPr>
          <a:xfrm>
            <a:off x="-28096" y="3657600"/>
            <a:ext cx="63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 1</a:t>
            </a:r>
            <a:endParaRPr lang="en-NG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9FE68-5224-441F-8D23-4CF9D70973C6}"/>
              </a:ext>
            </a:extLst>
          </p:cNvPr>
          <p:cNvSpPr txBox="1"/>
          <p:nvPr/>
        </p:nvSpPr>
        <p:spPr>
          <a:xfrm>
            <a:off x="1538722" y="5662003"/>
            <a:ext cx="63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 2</a:t>
            </a:r>
            <a:endParaRPr lang="en-NG" b="1" dirty="0"/>
          </a:p>
        </p:txBody>
      </p:sp>
    </p:spTree>
    <p:extLst>
      <p:ext uri="{BB962C8B-B14F-4D97-AF65-F5344CB8AC3E}">
        <p14:creationId xmlns:p14="http://schemas.microsoft.com/office/powerpoint/2010/main" val="51895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Summing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0BB1-05CD-4B6A-9313-410D28526914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04F94-4409-4589-A9EB-7BC5551A5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4" t="33339" r="54335" b="48055"/>
          <a:stretch/>
        </p:blipFill>
        <p:spPr>
          <a:xfrm>
            <a:off x="1178255" y="2497618"/>
            <a:ext cx="5903912" cy="2247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8DFD30-3243-4B6D-8FEA-953A0639E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22" t="65943" r="35453" b="11555"/>
          <a:stretch/>
        </p:blipFill>
        <p:spPr>
          <a:xfrm>
            <a:off x="2298765" y="4840014"/>
            <a:ext cx="8582722" cy="23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01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Swapping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0BB1-05CD-4B6A-9313-410D28526914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017E5-E982-45F8-A70B-51D55685C0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37" t="37749" r="73203" b="51622"/>
          <a:stretch/>
        </p:blipFill>
        <p:spPr>
          <a:xfrm>
            <a:off x="797430" y="3750396"/>
            <a:ext cx="2391734" cy="1560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3DFD2-95F8-421D-8529-55EA8D24B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7" t="62883" r="69544" b="24867"/>
          <a:stretch/>
        </p:blipFill>
        <p:spPr>
          <a:xfrm>
            <a:off x="4162660" y="3786360"/>
            <a:ext cx="3153348" cy="1623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B3209-72F5-4F88-904A-AA1D1CFD9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14" t="82725" r="68407" b="8563"/>
          <a:stretch/>
        </p:blipFill>
        <p:spPr>
          <a:xfrm>
            <a:off x="8289504" y="3786360"/>
            <a:ext cx="3569464" cy="13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2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Flag variables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Used to let one part of your program know when something happens in another part of the program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AC1845-F971-4634-8343-0D33374E9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4" t="35652" r="43397" b="22035"/>
          <a:stretch/>
        </p:blipFill>
        <p:spPr>
          <a:xfrm>
            <a:off x="3112729" y="3327347"/>
            <a:ext cx="6393580" cy="395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86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Maxes and mins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Used to let one part of your program know when something happens in another part of the program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441B5E-EB7E-4940-91E2-6A85A7FF1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5" t="47397" r="28904" b="32005"/>
          <a:stretch/>
        </p:blipFill>
        <p:spPr>
          <a:xfrm>
            <a:off x="1244420" y="3744062"/>
            <a:ext cx="10063250" cy="22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64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A comment is a message to someone reading your program.</a:t>
            </a:r>
          </a:p>
          <a:p>
            <a:r>
              <a:rPr lang="en-US" sz="2400" dirty="0"/>
              <a:t>Comments are often used to describe what a section of code does or how it works</a:t>
            </a:r>
          </a:p>
          <a:p>
            <a:pPr lvl="1"/>
            <a:r>
              <a:rPr lang="en-US" sz="2400" b="1" dirty="0"/>
              <a:t>Single-line comments: </a:t>
            </a:r>
            <a:r>
              <a:rPr lang="en-US" sz="2400" dirty="0"/>
              <a:t>For a single-line comment, use the # character.</a:t>
            </a:r>
          </a:p>
          <a:p>
            <a:pPr marL="473202" lvl="1" indent="0">
              <a:buNone/>
            </a:pPr>
            <a:endParaRPr lang="en-US" sz="2400" b="1" dirty="0"/>
          </a:p>
          <a:p>
            <a:pPr marL="473202" lvl="1" indent="0">
              <a:buNone/>
            </a:pPr>
            <a:endParaRPr lang="en-US" sz="2400" b="1" dirty="0"/>
          </a:p>
          <a:p>
            <a:pPr lvl="1"/>
            <a:r>
              <a:rPr lang="en-US" sz="2400" b="1" dirty="0"/>
              <a:t>Multi-line comments: </a:t>
            </a:r>
            <a:r>
              <a:rPr lang="en-US" sz="2400" dirty="0"/>
              <a:t>For comments that span several lines, you can use triple quotes.</a:t>
            </a:r>
            <a:endParaRPr lang="en-US" sz="2193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E60DE-9B78-4C25-9245-984B1A850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5" t="44845" r="16813" b="36853"/>
          <a:stretch/>
        </p:blipFill>
        <p:spPr>
          <a:xfrm>
            <a:off x="2674218" y="6064774"/>
            <a:ext cx="7270602" cy="1160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7ABC7C-184C-4136-A4B4-26EE2F588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6" t="28337" r="12622" b="62250"/>
          <a:stretch/>
        </p:blipFill>
        <p:spPr>
          <a:xfrm>
            <a:off x="1924212" y="4351772"/>
            <a:ext cx="8703665" cy="6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5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Program Comparison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E1D88A-CB2C-48BB-B369-EE684CE9C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5" t="51444" r="52320" b="30667"/>
          <a:stretch/>
        </p:blipFill>
        <p:spPr>
          <a:xfrm>
            <a:off x="2234397" y="2413858"/>
            <a:ext cx="3621024" cy="1269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A9CAA-4D20-4681-9AB7-7B4D22241E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30" t="33339" r="50000" b="52320"/>
          <a:stretch/>
        </p:blipFill>
        <p:spPr>
          <a:xfrm>
            <a:off x="5855421" y="2450110"/>
            <a:ext cx="3895503" cy="1017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02AEC-9B00-439B-8A9E-2CEDAD29F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30" t="30152" r="18552" b="24360"/>
          <a:stretch/>
        </p:blipFill>
        <p:spPr>
          <a:xfrm>
            <a:off x="1923501" y="3983423"/>
            <a:ext cx="7863840" cy="322728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7CB28C-7269-42FD-AC71-32BBE0B5EAB6}"/>
              </a:ext>
            </a:extLst>
          </p:cNvPr>
          <p:cNvCxnSpPr>
            <a:cxnSpLocks/>
          </p:cNvCxnSpPr>
          <p:nvPr/>
        </p:nvCxnSpPr>
        <p:spPr>
          <a:xfrm>
            <a:off x="5855421" y="2468722"/>
            <a:ext cx="0" cy="149608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9E9239-2035-4D37-818D-105D48621B8A}"/>
              </a:ext>
            </a:extLst>
          </p:cNvPr>
          <p:cNvCxnSpPr/>
          <p:nvPr/>
        </p:nvCxnSpPr>
        <p:spPr>
          <a:xfrm flipV="1">
            <a:off x="567501" y="3902507"/>
            <a:ext cx="11484036" cy="11716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D8608E-01B7-44AA-BABC-88A8144282B2}"/>
              </a:ext>
            </a:extLst>
          </p:cNvPr>
          <p:cNvSpPr txBox="1"/>
          <p:nvPr/>
        </p:nvSpPr>
        <p:spPr>
          <a:xfrm>
            <a:off x="567501" y="2999232"/>
            <a:ext cx="80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Ex. 1</a:t>
            </a:r>
            <a:endParaRPr lang="en-NG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A6E6A8-3E49-4990-B41F-4F6D7B68B4DB}"/>
              </a:ext>
            </a:extLst>
          </p:cNvPr>
          <p:cNvSpPr txBox="1"/>
          <p:nvPr/>
        </p:nvSpPr>
        <p:spPr>
          <a:xfrm>
            <a:off x="684601" y="5266550"/>
            <a:ext cx="80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Ex. 2</a:t>
            </a:r>
            <a:endParaRPr lang="en-NG" b="1" dirty="0"/>
          </a:p>
        </p:txBody>
      </p:sp>
    </p:spTree>
    <p:extLst>
      <p:ext uri="{BB962C8B-B14F-4D97-AF65-F5344CB8AC3E}">
        <p14:creationId xmlns:p14="http://schemas.microsoft.com/office/powerpoint/2010/main" val="1456107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While loops – infinite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Sometimes a never-ending loop is what you want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In the  program below, the value of </a:t>
            </a:r>
            <a:r>
              <a:rPr lang="en-US" sz="2400" b="1" i="1" dirty="0" err="1"/>
              <a:t>i</a:t>
            </a:r>
            <a:r>
              <a:rPr lang="en-US" sz="2400" dirty="0"/>
              <a:t> never changes (since </a:t>
            </a:r>
            <a:r>
              <a:rPr lang="en-US" sz="2400" b="1" i="1" dirty="0" err="1"/>
              <a:t>i</a:t>
            </a:r>
            <a:r>
              <a:rPr lang="en-US" sz="2400" dirty="0"/>
              <a:t> satisfy the condition </a:t>
            </a:r>
            <a:r>
              <a:rPr lang="en-US" sz="2400" b="1" i="1" dirty="0" err="1">
                <a:solidFill>
                  <a:srgbClr val="FF0000"/>
                </a:solidFill>
              </a:rPr>
              <a:t>i</a:t>
            </a:r>
            <a:r>
              <a:rPr lang="en-US" sz="2400" b="1" i="1" dirty="0">
                <a:solidFill>
                  <a:srgbClr val="FF0000"/>
                </a:solidFill>
              </a:rPr>
              <a:t>&lt;10</a:t>
            </a:r>
            <a:r>
              <a:rPr lang="en-US" sz="2400" dirty="0"/>
              <a:t>) and so the condition </a:t>
            </a:r>
            <a:r>
              <a:rPr lang="en-US" sz="2400" b="1" i="1" dirty="0" err="1">
                <a:solidFill>
                  <a:srgbClr val="FF0000"/>
                </a:solidFill>
              </a:rPr>
              <a:t>i</a:t>
            </a:r>
            <a:r>
              <a:rPr lang="en-US" sz="2400" b="1" i="1" dirty="0">
                <a:solidFill>
                  <a:srgbClr val="FF0000"/>
                </a:solidFill>
              </a:rPr>
              <a:t>&lt;10 always remain true. </a:t>
            </a:r>
            <a:r>
              <a:rPr lang="en-US" sz="2400" b="1" dirty="0">
                <a:solidFill>
                  <a:schemeClr val="tx1"/>
                </a:solidFill>
              </a:rPr>
              <a:t>This program is said to be an infinite loop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DA6D4-4AA5-4BCE-B70A-FA7E82C4F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8" t="30054" r="53807" b="56661"/>
          <a:stretch/>
        </p:blipFill>
        <p:spPr>
          <a:xfrm>
            <a:off x="3530169" y="5659897"/>
            <a:ext cx="5787934" cy="1606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C50EA-2AF1-4A11-A674-F50D785FE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0" t="62198" r="41642" b="28324"/>
          <a:stretch/>
        </p:blipFill>
        <p:spPr>
          <a:xfrm>
            <a:off x="1654695" y="2993231"/>
            <a:ext cx="7663408" cy="10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6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Features of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sz="2193" dirty="0"/>
          </a:p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A723-B628-419B-B7C5-29775B4E4FA6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8" name="Group 71">
            <a:extLst>
              <a:ext uri="{FF2B5EF4-FFF2-40B4-BE49-F238E27FC236}">
                <a16:creationId xmlns:a16="http://schemas.microsoft.com/office/drawing/2014/main" id="{230E31D2-E4AD-4948-84CD-CC7A541E2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961109"/>
              </p:ext>
            </p:extLst>
          </p:nvPr>
        </p:nvGraphicFramePr>
        <p:xfrm>
          <a:off x="1592797" y="2711482"/>
          <a:ext cx="9433444" cy="3870960"/>
        </p:xfrm>
        <a:graphic>
          <a:graphicData uri="http://schemas.openxmlformats.org/drawingml/2006/table">
            <a:tbl>
              <a:tblPr/>
              <a:tblGrid>
                <a:gridCol w="4716722">
                  <a:extLst>
                    <a:ext uri="{9D8B030D-6E8A-4147-A177-3AD203B41FA5}">
                      <a16:colId xmlns:a16="http://schemas.microsoft.com/office/drawing/2014/main" val="263564278"/>
                    </a:ext>
                  </a:extLst>
                </a:gridCol>
                <a:gridCol w="4716722">
                  <a:extLst>
                    <a:ext uri="{9D8B030D-6E8A-4147-A177-3AD203B41FA5}">
                      <a16:colId xmlns:a16="http://schemas.microsoft.com/office/drawing/2014/main" val="463977371"/>
                    </a:ext>
                  </a:extLst>
                </a:gridCol>
              </a:tblGrid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no compiling or linking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rapid development cycle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23004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no type declarations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simpler, shorter, more flexible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735955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automatic memory management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garbage collection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081066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high-level data types and operations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fast development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54396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object-oriented programming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code structuring and reuse, C++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916802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embedding and extending in 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mixed language systems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60529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classes, modules, exceptions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"programming-in-the-large" support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91149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dynamic loading of C modules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simplified extensions, smaller binaries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451966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dynamic reloading of C modules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programs can be modified without stopping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174198"/>
                  </a:ext>
                </a:extLst>
              </a:tr>
            </a:tbl>
          </a:graphicData>
        </a:graphic>
      </p:graphicFrame>
      <p:sp>
        <p:nvSpPr>
          <p:cNvPr id="9" name="Text Box 70">
            <a:extLst>
              <a:ext uri="{FF2B5EF4-FFF2-40B4-BE49-F238E27FC236}">
                <a16:creationId xmlns:a16="http://schemas.microsoft.com/office/drawing/2014/main" id="{50477971-3D35-43C7-9F2A-0831A3BEE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45" y="6898605"/>
            <a:ext cx="15859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NG" sz="1000" dirty="0"/>
              <a:t>Lutz, </a:t>
            </a:r>
            <a:r>
              <a:rPr lang="en-US" altLang="en-NG" sz="1000" i="1" dirty="0"/>
              <a:t>Programming Python</a:t>
            </a:r>
          </a:p>
        </p:txBody>
      </p:sp>
    </p:spTree>
    <p:extLst>
      <p:ext uri="{BB962C8B-B14F-4D97-AF65-F5344CB8AC3E}">
        <p14:creationId xmlns:p14="http://schemas.microsoft.com/office/powerpoint/2010/main" val="986103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For loop with Break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The break statement can be used to break out of either a </a:t>
            </a:r>
            <a:r>
              <a:rPr lang="en-US" sz="2400" b="1" i="1" dirty="0"/>
              <a:t>for</a:t>
            </a:r>
            <a:r>
              <a:rPr lang="en-US" sz="2400" dirty="0"/>
              <a:t> or </a:t>
            </a:r>
            <a:r>
              <a:rPr lang="en-US" sz="2400" b="1" i="1" dirty="0"/>
              <a:t>while</a:t>
            </a:r>
            <a:r>
              <a:rPr lang="en-US" sz="2400" dirty="0"/>
              <a:t> </a:t>
            </a:r>
            <a:r>
              <a:rPr lang="en-US" sz="2400" b="1" i="1" dirty="0"/>
              <a:t>loop</a:t>
            </a:r>
            <a:r>
              <a:rPr lang="en-US" sz="2400" dirty="0"/>
              <a:t> before the loop is finished.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In each of the program the user is allows to enter up to 10 numbers.</a:t>
            </a:r>
          </a:p>
          <a:p>
            <a:r>
              <a:rPr lang="en-US" sz="2400" dirty="0"/>
              <a:t>However, the user can stop early by entering a negative number</a:t>
            </a:r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C25137-1706-4621-89E7-130B100A6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9" t="42175" r="44489" b="41484"/>
          <a:stretch/>
        </p:blipFill>
        <p:spPr>
          <a:xfrm>
            <a:off x="207692" y="3935186"/>
            <a:ext cx="5691084" cy="1448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E7CC5-FBAA-4D93-8DB4-E002D158E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8" t="64422" r="42545" b="19516"/>
          <a:stretch/>
        </p:blipFill>
        <p:spPr>
          <a:xfrm>
            <a:off x="6276045" y="3922627"/>
            <a:ext cx="6016602" cy="144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25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While loop and Break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In each of the program the user can enter the number </a:t>
            </a:r>
            <a:r>
              <a:rPr lang="en-US" sz="2400" b="1" dirty="0">
                <a:solidFill>
                  <a:srgbClr val="FF0000"/>
                </a:solidFill>
              </a:rPr>
              <a:t>-1000 </a:t>
            </a:r>
            <a:r>
              <a:rPr lang="en-US" sz="2400" dirty="0"/>
              <a:t>to quite the loop</a:t>
            </a:r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179DF-6831-462E-A0FD-4CF8B20C6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8" t="53682" r="25139" b="21922"/>
          <a:stretch/>
        </p:blipFill>
        <p:spPr>
          <a:xfrm>
            <a:off x="296709" y="3358418"/>
            <a:ext cx="12025619" cy="29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63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What is the diff. between the two programs?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US" sz="2400" i="1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2B4B63-3188-47D0-8E08-22A53BAB0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8" t="43556" r="33749" b="33773"/>
          <a:stretch/>
        </p:blipFill>
        <p:spPr>
          <a:xfrm>
            <a:off x="567501" y="2730251"/>
            <a:ext cx="8247480" cy="2256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3BD31-CA1C-41D3-B623-9F5936FC9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39" t="50000" r="43324" b="28042"/>
          <a:stretch/>
        </p:blipFill>
        <p:spPr>
          <a:xfrm>
            <a:off x="4596568" y="5136958"/>
            <a:ext cx="6552360" cy="2178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B122FA-0379-4234-B3B9-810C77CB1EA3}"/>
              </a:ext>
            </a:extLst>
          </p:cNvPr>
          <p:cNvSpPr txBox="1"/>
          <p:nvPr/>
        </p:nvSpPr>
        <p:spPr>
          <a:xfrm>
            <a:off x="32655" y="3282043"/>
            <a:ext cx="68580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 1</a:t>
            </a:r>
            <a:endParaRPr lang="en-N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3561C-E377-4723-8B80-777AC8C0138E}"/>
              </a:ext>
            </a:extLst>
          </p:cNvPr>
          <p:cNvSpPr txBox="1"/>
          <p:nvPr/>
        </p:nvSpPr>
        <p:spPr>
          <a:xfrm>
            <a:off x="4005441" y="5871962"/>
            <a:ext cx="685800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 2</a:t>
            </a:r>
            <a:endParaRPr lang="en-NG" b="1" dirty="0"/>
          </a:p>
        </p:txBody>
      </p:sp>
    </p:spTree>
    <p:extLst>
      <p:ext uri="{BB962C8B-B14F-4D97-AF65-F5344CB8AC3E}">
        <p14:creationId xmlns:p14="http://schemas.microsoft.com/office/powerpoint/2010/main" val="1147583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While loop - The else statement</a:t>
            </a:r>
            <a:endParaRPr lang="en-NG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There is an optional </a:t>
            </a:r>
            <a:r>
              <a:rPr lang="en-US" sz="2400" b="1" i="1" dirty="0"/>
              <a:t>else</a:t>
            </a:r>
            <a:r>
              <a:rPr lang="en-US" sz="2400" dirty="0"/>
              <a:t> that you can use with </a:t>
            </a:r>
            <a:r>
              <a:rPr lang="en-US" sz="2400" b="1" i="1" dirty="0"/>
              <a:t>break</a:t>
            </a:r>
            <a:r>
              <a:rPr lang="en-US" sz="2400" dirty="0"/>
              <a:t> statements. </a:t>
            </a:r>
          </a:p>
          <a:p>
            <a:r>
              <a:rPr lang="en-US" sz="2400" dirty="0"/>
              <a:t>The code indented under the </a:t>
            </a:r>
            <a:r>
              <a:rPr lang="en-US" sz="2400" b="1" i="1" dirty="0"/>
              <a:t>else</a:t>
            </a:r>
            <a:r>
              <a:rPr lang="en-US" sz="2400" dirty="0"/>
              <a:t> gets </a:t>
            </a:r>
            <a:r>
              <a:rPr lang="en-US" sz="2400" b="1" dirty="0">
                <a:solidFill>
                  <a:srgbClr val="FF0000"/>
                </a:solidFill>
              </a:rPr>
              <a:t>executed only if the loop completes</a:t>
            </a:r>
            <a:r>
              <a:rPr lang="en-US" sz="2400" dirty="0"/>
              <a:t> without a break happening.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1527CF-4856-4D5A-BA6C-5F0015D66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8" t="57595" r="42548" b="18009"/>
          <a:stretch/>
        </p:blipFill>
        <p:spPr>
          <a:xfrm>
            <a:off x="2756053" y="3935188"/>
            <a:ext cx="7106932" cy="257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00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While and for loop with The else statement</a:t>
            </a:r>
            <a:endParaRPr lang="en-NG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dirty="0"/>
              <a:t>Here are two ways to check if an integer number is prime. </a:t>
            </a:r>
          </a:p>
          <a:p>
            <a:r>
              <a:rPr lang="en-US" sz="2400" dirty="0"/>
              <a:t>A prime number is a number whose only divisors are 1 and itself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CC7B-9B2C-4441-8C34-9871501358F1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0F7A3-C8D8-4FEE-ABA7-E84D28B87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9" t="35040" r="26761" b="40103"/>
          <a:stretch/>
        </p:blipFill>
        <p:spPr>
          <a:xfrm>
            <a:off x="345993" y="3485992"/>
            <a:ext cx="11927052" cy="30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35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List - []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607" dirty="0"/>
              <a:t>Lists can contain all kinds of </a:t>
            </a:r>
            <a:r>
              <a:rPr lang="en-US" sz="2607" b="1" dirty="0"/>
              <a:t>datatypes</a:t>
            </a:r>
            <a:r>
              <a:rPr lang="en-US" sz="2607" dirty="0"/>
              <a:t>, even other lists.</a:t>
            </a:r>
          </a:p>
          <a:p>
            <a:endParaRPr lang="en-US" sz="2607" dirty="0"/>
          </a:p>
          <a:p>
            <a:endParaRPr lang="en-US" sz="2607" dirty="0"/>
          </a:p>
          <a:p>
            <a:endParaRPr lang="en-US" sz="2607" dirty="0"/>
          </a:p>
          <a:p>
            <a:r>
              <a:rPr lang="en-US" sz="2607" dirty="0"/>
              <a:t>Similarities to strings – </a:t>
            </a:r>
            <a:r>
              <a:rPr lang="en-US" sz="2607" b="1" dirty="0" err="1"/>
              <a:t>len</a:t>
            </a:r>
            <a:r>
              <a:rPr lang="en-US" sz="2607" b="1" dirty="0"/>
              <a:t>(), in, index, slice, count, +, *, looping </a:t>
            </a:r>
            <a:endParaRPr lang="en-US" sz="2400" b="1" dirty="0"/>
          </a:p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66D-79CE-485A-862E-36D057521340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8E93F-B3E2-403D-8F6D-11DB1836A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32" t="41024" b="39183"/>
          <a:stretch/>
        </p:blipFill>
        <p:spPr>
          <a:xfrm>
            <a:off x="1557768" y="3006983"/>
            <a:ext cx="9157381" cy="1404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E2096-772A-461C-BA5B-1B2633CF4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26" t="46778" r="37372" b="33429"/>
          <a:stretch/>
        </p:blipFill>
        <p:spPr>
          <a:xfrm>
            <a:off x="2551661" y="5090753"/>
            <a:ext cx="7169594" cy="208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02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List - []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66D-79CE-485A-862E-36D057521340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25EC8-6FAD-4E00-9305-39A48ACB4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6" t="43556" r="27926" b="31128"/>
          <a:stretch/>
        </p:blipFill>
        <p:spPr>
          <a:xfrm>
            <a:off x="1982130" y="2570550"/>
            <a:ext cx="8654778" cy="23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31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List – Methods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66D-79CE-485A-862E-36D057521340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9990C-1457-4CD0-981F-B5F38247F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6" t="33339" r="19774" b="22382"/>
          <a:stretch/>
        </p:blipFill>
        <p:spPr>
          <a:xfrm>
            <a:off x="2513126" y="2475560"/>
            <a:ext cx="7592786" cy="3141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36C9AB-A5F2-45BC-BA6B-B2D8404B0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7" t="62198" r="28961" b="21922"/>
          <a:stretch/>
        </p:blipFill>
        <p:spPr>
          <a:xfrm>
            <a:off x="3042987" y="5990625"/>
            <a:ext cx="6466116" cy="11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3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List – Changing and appending lists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66D-79CE-485A-862E-36D057521340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999C5-E8B1-4CE3-945C-DA055B5E4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7" t="43096" r="10458" b="30437"/>
          <a:stretch/>
        </p:blipFill>
        <p:spPr>
          <a:xfrm>
            <a:off x="941693" y="2197935"/>
            <a:ext cx="10735652" cy="2290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59D0B-52DC-4C52-B2EB-63F78F05C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3" t="41024" r="1041" b="19390"/>
          <a:stretch/>
        </p:blipFill>
        <p:spPr>
          <a:xfrm>
            <a:off x="500554" y="4506686"/>
            <a:ext cx="11550984" cy="2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8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List – Code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66D-79CE-485A-862E-36D057521340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9F21D-510D-4C50-B9BE-9C8760E42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7" t="50000" r="32190" b="18009"/>
          <a:stretch/>
        </p:blipFill>
        <p:spPr>
          <a:xfrm>
            <a:off x="2558154" y="2415557"/>
            <a:ext cx="7435782" cy="24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27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Features of Python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sz="2193" dirty="0"/>
          </a:p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A723-B628-419B-B7C5-29775B4E4FA6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 Box 70">
            <a:extLst>
              <a:ext uri="{FF2B5EF4-FFF2-40B4-BE49-F238E27FC236}">
                <a16:creationId xmlns:a16="http://schemas.microsoft.com/office/drawing/2014/main" id="{50477971-3D35-43C7-9F2A-0831A3BEE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45" y="6898605"/>
            <a:ext cx="15859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NG" sz="1000" dirty="0"/>
              <a:t>Lutz, </a:t>
            </a:r>
            <a:r>
              <a:rPr lang="en-US" altLang="en-NG" sz="1000" i="1" dirty="0"/>
              <a:t>Programming Python</a:t>
            </a:r>
          </a:p>
        </p:txBody>
      </p:sp>
      <p:graphicFrame>
        <p:nvGraphicFramePr>
          <p:cNvPr id="10" name="Group 47">
            <a:extLst>
              <a:ext uri="{FF2B5EF4-FFF2-40B4-BE49-F238E27FC236}">
                <a16:creationId xmlns:a16="http://schemas.microsoft.com/office/drawing/2014/main" id="{027970C7-5740-42B7-B088-1EA7C2937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09728"/>
              </p:ext>
            </p:extLst>
          </p:nvPr>
        </p:nvGraphicFramePr>
        <p:xfrm>
          <a:off x="1604893" y="2564035"/>
          <a:ext cx="9421348" cy="4202670"/>
        </p:xfrm>
        <a:graphic>
          <a:graphicData uri="http://schemas.openxmlformats.org/drawingml/2006/table">
            <a:tbl>
              <a:tblPr/>
              <a:tblGrid>
                <a:gridCol w="4710674">
                  <a:extLst>
                    <a:ext uri="{9D8B030D-6E8A-4147-A177-3AD203B41FA5}">
                      <a16:colId xmlns:a16="http://schemas.microsoft.com/office/drawing/2014/main" val="3484244727"/>
                    </a:ext>
                  </a:extLst>
                </a:gridCol>
                <a:gridCol w="4710674">
                  <a:extLst>
                    <a:ext uri="{9D8B030D-6E8A-4147-A177-3AD203B41FA5}">
                      <a16:colId xmlns:a16="http://schemas.microsoft.com/office/drawing/2014/main" val="2593762296"/>
                    </a:ext>
                  </a:extLst>
                </a:gridCol>
              </a:tblGrid>
              <a:tr h="5252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universal "first-class" object model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fewer restrictions and rules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565930"/>
                  </a:ext>
                </a:extLst>
              </a:tr>
              <a:tr h="6337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run-time program construction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handles unforeseen needs, end-user coding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446147"/>
                  </a:ext>
                </a:extLst>
              </a:tr>
              <a:tr h="5238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interactive, dynamic nature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incremental development and testing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026159"/>
                  </a:ext>
                </a:extLst>
              </a:tr>
              <a:tr h="5252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access to interpreter information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metaprogramming, introspective objects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974457"/>
                  </a:ext>
                </a:extLst>
              </a:tr>
              <a:tr h="6337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wide portability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cross-platform programming without ports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650093"/>
                  </a:ext>
                </a:extLst>
              </a:tr>
              <a:tr h="5252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compilation to portable byte-code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execution speed, protecting source code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47597"/>
                  </a:ext>
                </a:extLst>
              </a:tr>
              <a:tr h="6337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built-in interfaces to external services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system tools, GUIs, persistence, databases, etc.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504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928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List – interactive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66D-79CE-485A-862E-36D057521340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A8DF5-A458-4DC1-8B7C-764C9481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6" t="26700" r="45136" b="9033"/>
          <a:stretch/>
        </p:blipFill>
        <p:spPr>
          <a:xfrm>
            <a:off x="209473" y="2528509"/>
            <a:ext cx="5822462" cy="4645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0B2108-DF5A-4516-8222-39033E27A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6" t="28337" r="44747" b="11794"/>
          <a:stretch/>
        </p:blipFill>
        <p:spPr>
          <a:xfrm>
            <a:off x="6244281" y="2545331"/>
            <a:ext cx="6179982" cy="45412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758747-617F-4DC4-B054-18C591A6AE34}"/>
              </a:ext>
            </a:extLst>
          </p:cNvPr>
          <p:cNvCxnSpPr/>
          <p:nvPr/>
        </p:nvCxnSpPr>
        <p:spPr>
          <a:xfrm>
            <a:off x="6162567" y="2441298"/>
            <a:ext cx="0" cy="4873902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266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List – interactive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66D-79CE-485A-862E-36D057521340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51795-324D-4D35-AC2C-653420928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1" t="28337" r="33749" b="14097"/>
          <a:stretch/>
        </p:blipFill>
        <p:spPr>
          <a:xfrm>
            <a:off x="2322101" y="2475560"/>
            <a:ext cx="7907888" cy="45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6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Booleans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607" b="1" dirty="0"/>
              <a:t>Boolean</a:t>
            </a:r>
            <a:r>
              <a:rPr lang="en-US" sz="2607" dirty="0"/>
              <a:t> variables in Python are variables that can take on two values, </a:t>
            </a:r>
            <a:r>
              <a:rPr lang="en-US" sz="2607" b="1" dirty="0"/>
              <a:t>True</a:t>
            </a:r>
            <a:r>
              <a:rPr lang="en-US" sz="2607" dirty="0"/>
              <a:t> and </a:t>
            </a:r>
            <a:r>
              <a:rPr lang="en-US" sz="2607" b="1" dirty="0"/>
              <a:t>False</a:t>
            </a:r>
          </a:p>
          <a:p>
            <a:pPr lvl="1"/>
            <a:r>
              <a:rPr lang="en-US" sz="2400" dirty="0"/>
              <a:t>Help make your programs more readable.</a:t>
            </a:r>
          </a:p>
          <a:p>
            <a:pPr lvl="1"/>
            <a:r>
              <a:rPr lang="en-US" sz="2400" dirty="0"/>
              <a:t>Used as flag variables or to indicate options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Conditional expressions </a:t>
            </a:r>
            <a:r>
              <a:rPr lang="en-US" sz="2400" dirty="0"/>
              <a:t>evaluate to </a:t>
            </a:r>
            <a:r>
              <a:rPr lang="en-US" sz="2400" b="1" dirty="0"/>
              <a:t>Booleans</a:t>
            </a:r>
            <a:r>
              <a:rPr lang="en-US" sz="2400" dirty="0"/>
              <a:t> and you can even assign them to </a:t>
            </a:r>
            <a:r>
              <a:rPr lang="en-US" sz="2400" b="1" dirty="0"/>
              <a:t>variables</a:t>
            </a:r>
            <a:r>
              <a:rPr lang="en-US" sz="2400" dirty="0"/>
              <a:t>. E.g. </a:t>
            </a:r>
            <a:r>
              <a:rPr lang="en-US" sz="2400" b="1" dirty="0"/>
              <a:t>x = (6==6) </a:t>
            </a:r>
            <a:r>
              <a:rPr lang="en-US" sz="2400" dirty="0"/>
              <a:t>will evaluate to </a:t>
            </a:r>
            <a:r>
              <a:rPr lang="en-US" sz="2400" b="1" dirty="0"/>
              <a:t>True</a:t>
            </a:r>
            <a:endParaRPr lang="en-US" sz="2193" b="1" dirty="0"/>
          </a:p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0459-7D5D-4C04-9B2F-C4F0E01B20C6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2F801-9151-4287-B0E7-F0F0CF3CC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05" t="54603" r="32578" b="33335"/>
          <a:stretch/>
        </p:blipFill>
        <p:spPr>
          <a:xfrm>
            <a:off x="2994002" y="4523206"/>
            <a:ext cx="6564086" cy="8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14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/>
              <a:t>Python Shortcuts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20459-7D5D-4C04-9B2F-C4F0E01B20C6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677A54-482A-4D20-91D9-6E75796C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56" t="33898" r="42418" b="45857"/>
          <a:stretch/>
        </p:blipFill>
        <p:spPr>
          <a:xfrm>
            <a:off x="500554" y="2844892"/>
            <a:ext cx="5320648" cy="1828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CFFD95-FDA2-43A9-B868-17DBAF82D7EA}"/>
              </a:ext>
            </a:extLst>
          </p:cNvPr>
          <p:cNvSpPr txBox="1"/>
          <p:nvPr/>
        </p:nvSpPr>
        <p:spPr>
          <a:xfrm>
            <a:off x="1034332" y="2475560"/>
            <a:ext cx="3967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 Operator Shortcuts</a:t>
            </a:r>
            <a:endParaRPr lang="en-NG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DCD92E-33AF-46F9-9EDB-54FD9F0E7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00" t="60968" r="61709" b="33334"/>
          <a:stretch/>
        </p:blipFill>
        <p:spPr>
          <a:xfrm>
            <a:off x="2926868" y="6712147"/>
            <a:ext cx="2894334" cy="5946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159160-B5BE-4F32-BED0-C3C0174A6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98" t="71325" r="61211" b="22977"/>
          <a:stretch/>
        </p:blipFill>
        <p:spPr>
          <a:xfrm>
            <a:off x="6304333" y="6659910"/>
            <a:ext cx="3091792" cy="635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293B38-51F2-4FBF-8677-34FFFC87B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85" t="50000" r="26632" b="33138"/>
          <a:stretch/>
        </p:blipFill>
        <p:spPr>
          <a:xfrm>
            <a:off x="5962612" y="2806369"/>
            <a:ext cx="6155872" cy="11963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D3BD75-B7D2-47B4-8A22-C41184A1B4F2}"/>
              </a:ext>
            </a:extLst>
          </p:cNvPr>
          <p:cNvSpPr txBox="1"/>
          <p:nvPr/>
        </p:nvSpPr>
        <p:spPr>
          <a:xfrm>
            <a:off x="7187841" y="2500996"/>
            <a:ext cx="3967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Shortcuts with conditions </a:t>
            </a:r>
            <a:endParaRPr lang="en-NG" sz="2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8D7927-73C7-4BC0-8549-F239602C5382}"/>
              </a:ext>
            </a:extLst>
          </p:cNvPr>
          <p:cNvGrpSpPr/>
          <p:nvPr/>
        </p:nvGrpSpPr>
        <p:grpSpPr>
          <a:xfrm>
            <a:off x="1675648" y="5126427"/>
            <a:ext cx="4946181" cy="1023522"/>
            <a:chOff x="304971" y="6091712"/>
            <a:chExt cx="4946181" cy="10235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6122A8-8F83-49D6-8CC8-2E4D42010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97" t="33339" r="66358" b="56032"/>
            <a:stretch/>
          </p:blipFill>
          <p:spPr>
            <a:xfrm>
              <a:off x="304971" y="6091712"/>
              <a:ext cx="1994634" cy="10235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DB5412-AF01-46CF-ABA5-A3CA82A79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270" t="49260" r="65085" b="43221"/>
            <a:stretch/>
          </p:blipFill>
          <p:spPr>
            <a:xfrm>
              <a:off x="2376693" y="6320880"/>
              <a:ext cx="1956624" cy="71026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7B9F82-2824-4C52-A71D-4F51E705FA7A}"/>
                </a:ext>
              </a:extLst>
            </p:cNvPr>
            <p:cNvSpPr txBox="1"/>
            <p:nvPr/>
          </p:nvSpPr>
          <p:spPr>
            <a:xfrm>
              <a:off x="2109367" y="6419399"/>
              <a:ext cx="634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=</a:t>
              </a:r>
              <a:endParaRPr lang="en-NG" sz="2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F3E341-93B5-48F7-8493-9DDC85617F71}"/>
                </a:ext>
              </a:extLst>
            </p:cNvPr>
            <p:cNvSpPr txBox="1"/>
            <p:nvPr/>
          </p:nvSpPr>
          <p:spPr>
            <a:xfrm>
              <a:off x="4616160" y="6353491"/>
              <a:ext cx="634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or</a:t>
              </a:r>
              <a:endParaRPr lang="en-NG" sz="28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ECBF968-2EC2-4CBD-9789-A190FCDBF477}"/>
              </a:ext>
            </a:extLst>
          </p:cNvPr>
          <p:cNvSpPr txBox="1"/>
          <p:nvPr/>
        </p:nvSpPr>
        <p:spPr>
          <a:xfrm>
            <a:off x="4315632" y="6343214"/>
            <a:ext cx="343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Swapping Shortcut</a:t>
            </a:r>
            <a:endParaRPr lang="en-NG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FA5E22-CC0A-45A5-8AC9-974C471EF343}"/>
              </a:ext>
            </a:extLst>
          </p:cNvPr>
          <p:cNvSpPr txBox="1"/>
          <p:nvPr/>
        </p:nvSpPr>
        <p:spPr>
          <a:xfrm>
            <a:off x="2449309" y="4766710"/>
            <a:ext cx="765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Variable declaration and initialization  Shortcut</a:t>
            </a:r>
            <a:endParaRPr lang="en-NG" sz="24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3D1CB9-B752-480C-8502-020CC893E3C8}"/>
              </a:ext>
            </a:extLst>
          </p:cNvPr>
          <p:cNvGrpSpPr/>
          <p:nvPr/>
        </p:nvGrpSpPr>
        <p:grpSpPr>
          <a:xfrm>
            <a:off x="5821202" y="5140023"/>
            <a:ext cx="5334482" cy="2078149"/>
            <a:chOff x="-308721" y="5142964"/>
            <a:chExt cx="5334482" cy="207814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9AA4F-5E70-404F-B764-DC454E1D3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386" t="33697" r="69721" b="55298"/>
            <a:stretch/>
          </p:blipFill>
          <p:spPr>
            <a:xfrm>
              <a:off x="415685" y="5142964"/>
              <a:ext cx="1341344" cy="105144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1F01B1C-E7B2-408B-AF65-A824E4FA7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256" t="49184" r="61440" b="44975"/>
            <a:stretch/>
          </p:blipFill>
          <p:spPr>
            <a:xfrm>
              <a:off x="2130285" y="5305204"/>
              <a:ext cx="2673116" cy="5383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48A060-1453-4E9F-AFAC-FFA9EA2E0DDF}"/>
                </a:ext>
              </a:extLst>
            </p:cNvPr>
            <p:cNvSpPr txBox="1"/>
            <p:nvPr/>
          </p:nvSpPr>
          <p:spPr>
            <a:xfrm>
              <a:off x="1823976" y="5386048"/>
              <a:ext cx="634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=</a:t>
              </a:r>
              <a:endParaRPr lang="en-NG" sz="2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BB3B54-7818-4A89-9334-0BBE5D0FB5C6}"/>
                </a:ext>
              </a:extLst>
            </p:cNvPr>
            <p:cNvSpPr txBox="1"/>
            <p:nvPr/>
          </p:nvSpPr>
          <p:spPr>
            <a:xfrm>
              <a:off x="4390769" y="6660884"/>
              <a:ext cx="634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</a:t>
              </a:r>
              <a:endParaRPr lang="en-NG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C3858F-1F16-456C-AEFE-D1A5F2ECED69}"/>
                </a:ext>
              </a:extLst>
            </p:cNvPr>
            <p:cNvSpPr txBox="1"/>
            <p:nvPr/>
          </p:nvSpPr>
          <p:spPr>
            <a:xfrm>
              <a:off x="-308721" y="6697893"/>
              <a:ext cx="634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=</a:t>
              </a:r>
              <a:endParaRPr lang="en-NG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7302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D5D7-C215-4578-A282-241790A072B4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6957" y="3222072"/>
            <a:ext cx="12619038" cy="754063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13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Features of Python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sz="2193" dirty="0"/>
          </a:p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A723-B628-419B-B7C5-29775B4E4FA6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1" name="Group 191">
            <a:extLst>
              <a:ext uri="{FF2B5EF4-FFF2-40B4-BE49-F238E27FC236}">
                <a16:creationId xmlns:a16="http://schemas.microsoft.com/office/drawing/2014/main" id="{BA6B8466-1F46-4CC3-B6D1-630CB296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93454"/>
              </p:ext>
            </p:extLst>
          </p:nvPr>
        </p:nvGraphicFramePr>
        <p:xfrm>
          <a:off x="1889919" y="2479640"/>
          <a:ext cx="8839200" cy="466344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3548029004"/>
                    </a:ext>
                  </a:extLst>
                </a:gridCol>
                <a:gridCol w="2297113">
                  <a:extLst>
                    <a:ext uri="{9D8B030D-6E8A-4147-A177-3AD203B41FA5}">
                      <a16:colId xmlns:a16="http://schemas.microsoft.com/office/drawing/2014/main" val="3836474057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932459869"/>
                    </a:ext>
                  </a:extLst>
                </a:gridCol>
                <a:gridCol w="796925">
                  <a:extLst>
                    <a:ext uri="{9D8B030D-6E8A-4147-A177-3AD203B41FA5}">
                      <a16:colId xmlns:a16="http://schemas.microsoft.com/office/drawing/2014/main" val="433010191"/>
                    </a:ext>
                  </a:extLst>
                </a:gridCol>
                <a:gridCol w="1120775">
                  <a:extLst>
                    <a:ext uri="{9D8B030D-6E8A-4147-A177-3AD203B41FA5}">
                      <a16:colId xmlns:a16="http://schemas.microsoft.com/office/drawing/2014/main" val="4270630213"/>
                    </a:ext>
                  </a:extLst>
                </a:gridCol>
                <a:gridCol w="1404937">
                  <a:extLst>
                    <a:ext uri="{9D8B030D-6E8A-4147-A177-3AD203B41FA5}">
                      <a16:colId xmlns:a16="http://schemas.microsoft.com/office/drawing/2014/main" val="1306640529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1237605806"/>
                    </a:ext>
                  </a:extLst>
                </a:gridCol>
              </a:tblGrid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Tcl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Perl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Python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JavaScript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Visual Basic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990551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Speed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development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US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80815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regexp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sym typeface="Wingdings" panose="05000000000000000000" pitchFamily="2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241873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breadth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extensible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861602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embeddable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179343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easy GUI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 (Tk)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911604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net/web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374949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enterprise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cross-platform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446456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I18N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260326"/>
                  </a:ext>
                </a:extLst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thread-safe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549269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NG" altLang="en-NG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database access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NG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994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90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endParaRPr lang="en-US" sz="2400" b="1" i="1" dirty="0"/>
          </a:p>
          <a:p>
            <a:endParaRPr lang="en-US" sz="2400" b="1" i="1" dirty="0"/>
          </a:p>
          <a:p>
            <a:endParaRPr lang="en-US" sz="2400" b="1" i="1" dirty="0"/>
          </a:p>
          <a:p>
            <a:r>
              <a:rPr lang="en-US" sz="2400" b="1" i="1" dirty="0"/>
              <a:t>variable name = input(message to user) </a:t>
            </a:r>
          </a:p>
          <a:p>
            <a:r>
              <a:rPr lang="en-US" sz="2400" dirty="0"/>
              <a:t>num1 = eval(input('Enter the first number: ‘)) </a:t>
            </a:r>
          </a:p>
          <a:p>
            <a:r>
              <a:rPr lang="en-US" sz="2400" dirty="0"/>
              <a:t>num2 = eval(input('Enter the second number: ‘)) </a:t>
            </a:r>
          </a:p>
          <a:p>
            <a:r>
              <a:rPr lang="en-US" sz="2400" dirty="0"/>
              <a:t>print('The average of the numbers you entered is', (num1+num2)/2) </a:t>
            </a:r>
            <a:endParaRPr lang="en-US" sz="2207" dirty="0"/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A723-B628-419B-B7C5-29775B4E4FA6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7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000" dirty="0"/>
              <a:t>Rules to follow when naming your variables. </a:t>
            </a:r>
          </a:p>
          <a:p>
            <a:pPr lvl="1"/>
            <a:r>
              <a:rPr lang="en-US" sz="2000" dirty="0"/>
              <a:t>Variable names can contain </a:t>
            </a:r>
            <a:r>
              <a:rPr lang="en-US" sz="2000" b="1" dirty="0"/>
              <a:t>letters</a:t>
            </a:r>
            <a:r>
              <a:rPr lang="en-US" sz="2000" dirty="0"/>
              <a:t>, </a:t>
            </a:r>
            <a:r>
              <a:rPr lang="en-US" sz="2000" b="1" dirty="0"/>
              <a:t>numbers</a:t>
            </a:r>
            <a:r>
              <a:rPr lang="en-US" sz="2000" dirty="0"/>
              <a:t>, and the </a:t>
            </a:r>
            <a:r>
              <a:rPr lang="en-US" sz="2000" b="1" dirty="0"/>
              <a:t>underscore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Variable names </a:t>
            </a:r>
            <a:r>
              <a:rPr lang="en-US" sz="2000" b="1" dirty="0"/>
              <a:t>cannot</a:t>
            </a:r>
            <a:r>
              <a:rPr lang="en-US" sz="2000" dirty="0"/>
              <a:t> contain </a:t>
            </a:r>
            <a:r>
              <a:rPr lang="en-US" sz="2000" b="1" dirty="0">
                <a:solidFill>
                  <a:srgbClr val="FF0000"/>
                </a:solidFill>
              </a:rPr>
              <a:t>spaces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Variable names </a:t>
            </a:r>
            <a:r>
              <a:rPr lang="en-US" sz="2000" b="1" dirty="0"/>
              <a:t>cannot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start</a:t>
            </a:r>
            <a:r>
              <a:rPr lang="en-US" sz="2000" dirty="0"/>
              <a:t> with a </a:t>
            </a:r>
            <a:r>
              <a:rPr lang="en-US" sz="2000" b="1" dirty="0">
                <a:solidFill>
                  <a:srgbClr val="FF0000"/>
                </a:solidFill>
              </a:rPr>
              <a:t>number</a:t>
            </a:r>
            <a:r>
              <a:rPr lang="en-US" sz="2000" dirty="0"/>
              <a:t>. 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Case matters</a:t>
            </a:r>
            <a:r>
              <a:rPr lang="en-US" sz="2000" dirty="0"/>
              <a:t>—for instance, 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 and 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dirty="0"/>
              <a:t>emp are different.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607" b="1" dirty="0">
                <a:solidFill>
                  <a:srgbClr val="FF0000"/>
                </a:solidFill>
              </a:rPr>
              <a:t>temp</a:t>
            </a:r>
            <a:r>
              <a:rPr lang="en-US" sz="2607" dirty="0"/>
              <a:t> = eval(</a:t>
            </a:r>
            <a:r>
              <a:rPr lang="en-US" sz="2607" b="1" dirty="0"/>
              <a:t>input</a:t>
            </a:r>
            <a:r>
              <a:rPr lang="en-US" sz="2607" dirty="0"/>
              <a:t>('Enter a temperature in Celsius: ‘)) </a:t>
            </a:r>
          </a:p>
          <a:p>
            <a:r>
              <a:rPr lang="en-US" sz="2607" dirty="0"/>
              <a:t>print('In Fahrenheit, that is', 9/5*</a:t>
            </a:r>
            <a:r>
              <a:rPr lang="en-US" sz="2607" b="1" dirty="0">
                <a:solidFill>
                  <a:srgbClr val="FF0000"/>
                </a:solidFill>
              </a:rPr>
              <a:t>temp</a:t>
            </a:r>
            <a:r>
              <a:rPr lang="en-US" sz="2607" dirty="0"/>
              <a:t>+32) </a:t>
            </a:r>
            <a:endParaRPr lang="en-US" sz="2400" dirty="0"/>
          </a:p>
          <a:p>
            <a:pPr>
              <a:buNone/>
            </a:pPr>
            <a:endParaRPr lang="en-US" sz="2207" dirty="0"/>
          </a:p>
          <a:p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7AAA-4A37-4702-9CC4-932FE8B862A5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682D5-FE39-40BC-BA83-A0EDA36BE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1" t="52301" r="51864" b="43326"/>
          <a:stretch/>
        </p:blipFill>
        <p:spPr>
          <a:xfrm>
            <a:off x="2212957" y="4620986"/>
            <a:ext cx="5567172" cy="6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07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474" y="1250426"/>
            <a:ext cx="12619038" cy="754095"/>
          </a:xfrm>
        </p:spPr>
        <p:txBody>
          <a:bodyPr/>
          <a:lstStyle/>
          <a:p>
            <a:pPr algn="ctr"/>
            <a:r>
              <a:rPr lang="en-US" sz="4000" dirty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54" y="2475560"/>
            <a:ext cx="11550983" cy="4689739"/>
          </a:xfrm>
        </p:spPr>
        <p:txBody>
          <a:bodyPr>
            <a:normAutofit/>
          </a:bodyPr>
          <a:lstStyle/>
          <a:p>
            <a:r>
              <a:rPr lang="en-US" sz="2400" i="1" dirty="0"/>
              <a:t>Creating String: s = “Hello”</a:t>
            </a:r>
          </a:p>
          <a:p>
            <a:r>
              <a:rPr lang="en-US" sz="2400" dirty="0"/>
              <a:t>string = input('Enter a string: ‘) 	</a:t>
            </a:r>
            <a:r>
              <a:rPr lang="pt-BR" sz="2400" dirty="0"/>
              <a:t>num = eval(input('Enter a number: ‘)) </a:t>
            </a:r>
          </a:p>
          <a:p>
            <a:r>
              <a:rPr lang="en-US" sz="2400" dirty="0"/>
              <a:t>Empty string: “” or ‘’</a:t>
            </a:r>
          </a:p>
          <a:p>
            <a:r>
              <a:rPr lang="en-US" sz="2400" dirty="0"/>
              <a:t>Length of string: </a:t>
            </a:r>
            <a:r>
              <a:rPr lang="en-US" sz="2400" dirty="0" err="1"/>
              <a:t>len</a:t>
            </a:r>
            <a:r>
              <a:rPr lang="en-US" sz="2400" dirty="0"/>
              <a:t>(‘Hello’) # 5</a:t>
            </a:r>
          </a:p>
          <a:p>
            <a:r>
              <a:rPr lang="en-US" sz="2400" i="1" dirty="0"/>
              <a:t>Concatenation and Repetition </a:t>
            </a:r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If we want to print a long row of dashes, use print('-'*75)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E08B-BB69-4B86-B2C8-3E36A8724628}" type="datetime8">
              <a:rPr lang="en-NG" smtClean="0"/>
              <a:t>06/02/2021 11:59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54" y="141389"/>
            <a:ext cx="3994988" cy="325121"/>
          </a:xfrm>
        </p:spPr>
        <p:txBody>
          <a:bodyPr/>
          <a:lstStyle/>
          <a:p>
            <a:r>
              <a:rPr lang="en-US" dirty="0"/>
              <a:t>M. Yusuf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214AF-4D7B-4155-914F-66C2C8BC97E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ADAA60-0283-4023-A64A-C94222177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52062" r="47537" b="28863"/>
          <a:stretch/>
        </p:blipFill>
        <p:spPr>
          <a:xfrm>
            <a:off x="6345936" y="4309126"/>
            <a:ext cx="4096512" cy="135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2ED25-3126-442D-AAD6-52418612D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 t="55929" r="16669" b="33772"/>
          <a:stretch/>
        </p:blipFill>
        <p:spPr>
          <a:xfrm>
            <a:off x="3127248" y="6434612"/>
            <a:ext cx="6876288" cy="7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2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>
    <a:spDef>
      <a:spPr/>
      <a:bodyPr wrap="none">
        <a:spAutoFit/>
      </a:bodyPr>
      <a:lstStyle>
        <a:defPPr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6734</TotalTime>
  <Words>2392</Words>
  <Application>Microsoft Office PowerPoint</Application>
  <PresentationFormat>Custom</PresentationFormat>
  <Paragraphs>590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Century Gothic</vt:lpstr>
      <vt:lpstr>Tahoma</vt:lpstr>
      <vt:lpstr>Wingdings</vt:lpstr>
      <vt:lpstr>Wingdings 3</vt:lpstr>
      <vt:lpstr>Ion Boardroom</vt:lpstr>
      <vt:lpstr> CMP101: Introduction to Computer Science (3 units)  All You Need to Know About Python Programming Language</vt:lpstr>
      <vt:lpstr>Course Outline</vt:lpstr>
      <vt:lpstr>What is Python</vt:lpstr>
      <vt:lpstr>Features of Python</vt:lpstr>
      <vt:lpstr>Features of Python Cont.</vt:lpstr>
      <vt:lpstr>Features of Python Cont.</vt:lpstr>
      <vt:lpstr>Syntax</vt:lpstr>
      <vt:lpstr>Variables</vt:lpstr>
      <vt:lpstr>String</vt:lpstr>
      <vt:lpstr>String</vt:lpstr>
      <vt:lpstr>String – in operator </vt:lpstr>
      <vt:lpstr>String – indexing</vt:lpstr>
      <vt:lpstr>String – Slice</vt:lpstr>
      <vt:lpstr>String – Methods</vt:lpstr>
      <vt:lpstr>String – Methods Cont.</vt:lpstr>
      <vt:lpstr>Numbers – Math Operators/order of operation</vt:lpstr>
      <vt:lpstr>Numbers – Random Numbers </vt:lpstr>
      <vt:lpstr>Numbers – Math functions </vt:lpstr>
      <vt:lpstr>Numbers – Getting help from Python </vt:lpstr>
      <vt:lpstr>Numbers – Using the Shell as a Calculator</vt:lpstr>
      <vt:lpstr>Casting </vt:lpstr>
      <vt:lpstr>For Loops</vt:lpstr>
      <vt:lpstr>For Loops and range() function</vt:lpstr>
      <vt:lpstr>For Loops – range() function</vt:lpstr>
      <vt:lpstr>If… Conditional operators </vt:lpstr>
      <vt:lpstr>If… logical operators </vt:lpstr>
      <vt:lpstr>If … Common Mistakes </vt:lpstr>
      <vt:lpstr>…elif… Grade Computation</vt:lpstr>
      <vt:lpstr>Counting Ex1</vt:lpstr>
      <vt:lpstr>Counting Ex2</vt:lpstr>
      <vt:lpstr>Counting Ex2</vt:lpstr>
      <vt:lpstr>While Loops</vt:lpstr>
      <vt:lpstr>Summing </vt:lpstr>
      <vt:lpstr>Swapping  </vt:lpstr>
      <vt:lpstr>Flag variables </vt:lpstr>
      <vt:lpstr>Maxes and mins</vt:lpstr>
      <vt:lpstr>Comments</vt:lpstr>
      <vt:lpstr>Program Comparison  </vt:lpstr>
      <vt:lpstr>While loops – infinite loop</vt:lpstr>
      <vt:lpstr>For loop with Break Statement</vt:lpstr>
      <vt:lpstr>While loop and Break Statement</vt:lpstr>
      <vt:lpstr>What is the diff. between the two programs?</vt:lpstr>
      <vt:lpstr>While loop - The else statement</vt:lpstr>
      <vt:lpstr>While and for loop with The else statement</vt:lpstr>
      <vt:lpstr>List - []</vt:lpstr>
      <vt:lpstr>List - [] cont.</vt:lpstr>
      <vt:lpstr>List – Methods </vt:lpstr>
      <vt:lpstr>List – Changing and appending lists </vt:lpstr>
      <vt:lpstr>List – Code Examples</vt:lpstr>
      <vt:lpstr>List – interactive Game</vt:lpstr>
      <vt:lpstr>List – interactive Game</vt:lpstr>
      <vt:lpstr>Booleans </vt:lpstr>
      <vt:lpstr>Python Shortcuts </vt:lpstr>
      <vt:lpstr>Thank You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Bingham_Data</dc:creator>
  <cp:lastModifiedBy>musapaghi@gmail.com</cp:lastModifiedBy>
  <cp:revision>1075</cp:revision>
  <dcterms:created xsi:type="dcterms:W3CDTF">2020-04-14T22:17:35Z</dcterms:created>
  <dcterms:modified xsi:type="dcterms:W3CDTF">2021-02-06T11:02:00Z</dcterms:modified>
</cp:coreProperties>
</file>